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73E1D2-51FF-4E0E-93F2-01AC36464462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B0615F-F480-4ACC-80F9-590482E1750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414087" y="834847"/>
            <a:ext cx="1702556" cy="628488"/>
            <a:chOff x="2414087" y="834847"/>
            <a:chExt cx="1702556" cy="628488"/>
          </a:xfrm>
        </p:grpSpPr>
        <p:sp>
          <p:nvSpPr>
            <p:cNvPr id="2" name="Freeform 1"/>
            <p:cNvSpPr/>
            <p:nvPr/>
          </p:nvSpPr>
          <p:spPr>
            <a:xfrm>
              <a:off x="2414087" y="834847"/>
              <a:ext cx="263414" cy="628488"/>
            </a:xfrm>
            <a:custGeom>
              <a:avLst/>
              <a:gdLst/>
              <a:ahLst/>
              <a:cxnLst/>
              <a:rect l="0" t="0" r="0" b="0"/>
              <a:pathLst>
                <a:path w="263414" h="628488">
                  <a:moveTo>
                    <a:pt x="228566" y="70603"/>
                  </a:moveTo>
                  <a:lnTo>
                    <a:pt x="185413" y="123331"/>
                  </a:lnTo>
                  <a:lnTo>
                    <a:pt x="148172" y="184810"/>
                  </a:lnTo>
                  <a:lnTo>
                    <a:pt x="113769" y="243855"/>
                  </a:lnTo>
                  <a:lnTo>
                    <a:pt x="90163" y="298671"/>
                  </a:lnTo>
                  <a:lnTo>
                    <a:pt x="63634" y="355574"/>
                  </a:lnTo>
                  <a:lnTo>
                    <a:pt x="37163" y="416519"/>
                  </a:lnTo>
                  <a:lnTo>
                    <a:pt x="22995" y="470602"/>
                  </a:lnTo>
                  <a:lnTo>
                    <a:pt x="19477" y="525253"/>
                  </a:lnTo>
                  <a:lnTo>
                    <a:pt x="20774" y="576671"/>
                  </a:lnTo>
                  <a:lnTo>
                    <a:pt x="29369" y="603189"/>
                  </a:lnTo>
                  <a:lnTo>
                    <a:pt x="44107" y="620433"/>
                  </a:lnTo>
                  <a:lnTo>
                    <a:pt x="52951" y="626669"/>
                  </a:lnTo>
                  <a:lnTo>
                    <a:pt x="61186" y="628487"/>
                  </a:lnTo>
                  <a:lnTo>
                    <a:pt x="69016" y="627360"/>
                  </a:lnTo>
                  <a:lnTo>
                    <a:pt x="85125" y="618698"/>
                  </a:lnTo>
                  <a:lnTo>
                    <a:pt x="112755" y="592920"/>
                  </a:lnTo>
                  <a:lnTo>
                    <a:pt x="135110" y="556167"/>
                  </a:lnTo>
                  <a:lnTo>
                    <a:pt x="157622" y="493526"/>
                  </a:lnTo>
                  <a:lnTo>
                    <a:pt x="163859" y="441576"/>
                  </a:lnTo>
                  <a:lnTo>
                    <a:pt x="161972" y="389374"/>
                  </a:lnTo>
                  <a:lnTo>
                    <a:pt x="145056" y="326964"/>
                  </a:lnTo>
                  <a:lnTo>
                    <a:pt x="120374" y="293961"/>
                  </a:lnTo>
                  <a:lnTo>
                    <a:pt x="67090" y="238179"/>
                  </a:lnTo>
                  <a:lnTo>
                    <a:pt x="16731" y="175811"/>
                  </a:lnTo>
                  <a:lnTo>
                    <a:pt x="3323" y="143110"/>
                  </a:lnTo>
                  <a:lnTo>
                    <a:pt x="0" y="105475"/>
                  </a:lnTo>
                  <a:lnTo>
                    <a:pt x="3368" y="82592"/>
                  </a:lnTo>
                  <a:lnTo>
                    <a:pt x="15004" y="60724"/>
                  </a:lnTo>
                  <a:lnTo>
                    <a:pt x="41286" y="31801"/>
                  </a:lnTo>
                  <a:lnTo>
                    <a:pt x="71300" y="11533"/>
                  </a:lnTo>
                  <a:lnTo>
                    <a:pt x="93159" y="3406"/>
                  </a:lnTo>
                  <a:lnTo>
                    <a:pt x="131773" y="0"/>
                  </a:lnTo>
                  <a:lnTo>
                    <a:pt x="171680" y="7050"/>
                  </a:lnTo>
                  <a:lnTo>
                    <a:pt x="205082" y="23437"/>
                  </a:lnTo>
                  <a:lnTo>
                    <a:pt x="230316" y="44280"/>
                  </a:lnTo>
                  <a:lnTo>
                    <a:pt x="251441" y="72162"/>
                  </a:lnTo>
                  <a:lnTo>
                    <a:pt x="261349" y="92353"/>
                  </a:lnTo>
                  <a:lnTo>
                    <a:pt x="263413" y="116145"/>
                  </a:lnTo>
                  <a:lnTo>
                    <a:pt x="252175" y="173783"/>
                  </a:lnTo>
                  <a:lnTo>
                    <a:pt x="239094" y="207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8994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53264" y="905450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3119" y="52051"/>
                  </a:lnTo>
                  <a:lnTo>
                    <a:pt x="11453" y="111349"/>
                  </a:lnTo>
                  <a:lnTo>
                    <a:pt x="18211" y="171423"/>
                  </a:lnTo>
                  <a:lnTo>
                    <a:pt x="20495" y="233643"/>
                  </a:lnTo>
                  <a:lnTo>
                    <a:pt x="29316" y="296797"/>
                  </a:lnTo>
                  <a:lnTo>
                    <a:pt x="31137" y="356934"/>
                  </a:lnTo>
                  <a:lnTo>
                    <a:pt x="31497" y="416733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1348" y="926507"/>
              <a:ext cx="324954" cy="458794"/>
            </a:xfrm>
            <a:custGeom>
              <a:avLst/>
              <a:gdLst/>
              <a:ahLst/>
              <a:cxnLst/>
              <a:rect l="0" t="0" r="0" b="0"/>
              <a:pathLst>
                <a:path w="324954" h="458794">
                  <a:moveTo>
                    <a:pt x="137771" y="0"/>
                  </a:moveTo>
                  <a:lnTo>
                    <a:pt x="95079" y="14573"/>
                  </a:lnTo>
                  <a:lnTo>
                    <a:pt x="35555" y="52998"/>
                  </a:lnTo>
                  <a:lnTo>
                    <a:pt x="1304" y="89171"/>
                  </a:lnTo>
                  <a:lnTo>
                    <a:pt x="0" y="87523"/>
                  </a:lnTo>
                  <a:lnTo>
                    <a:pt x="300" y="82916"/>
                  </a:lnTo>
                  <a:lnTo>
                    <a:pt x="17490" y="59663"/>
                  </a:lnTo>
                  <a:lnTo>
                    <a:pt x="54740" y="22704"/>
                  </a:lnTo>
                  <a:lnTo>
                    <a:pt x="75132" y="10871"/>
                  </a:lnTo>
                  <a:lnTo>
                    <a:pt x="111932" y="3221"/>
                  </a:lnTo>
                  <a:lnTo>
                    <a:pt x="158061" y="6544"/>
                  </a:lnTo>
                  <a:lnTo>
                    <a:pt x="197595" y="20526"/>
                  </a:lnTo>
                  <a:lnTo>
                    <a:pt x="214272" y="36029"/>
                  </a:lnTo>
                  <a:lnTo>
                    <a:pt x="234510" y="74578"/>
                  </a:lnTo>
                  <a:lnTo>
                    <a:pt x="236138" y="95147"/>
                  </a:lnTo>
                  <a:lnTo>
                    <a:pt x="234934" y="105545"/>
                  </a:lnTo>
                  <a:lnTo>
                    <a:pt x="224238" y="123338"/>
                  </a:lnTo>
                  <a:lnTo>
                    <a:pt x="167408" y="175299"/>
                  </a:lnTo>
                  <a:lnTo>
                    <a:pt x="106014" y="202920"/>
                  </a:lnTo>
                  <a:lnTo>
                    <a:pt x="101392" y="203130"/>
                  </a:lnTo>
                  <a:lnTo>
                    <a:pt x="100650" y="200931"/>
                  </a:lnTo>
                  <a:lnTo>
                    <a:pt x="102495" y="197125"/>
                  </a:lnTo>
                  <a:lnTo>
                    <a:pt x="113904" y="189777"/>
                  </a:lnTo>
                  <a:lnTo>
                    <a:pt x="121859" y="186179"/>
                  </a:lnTo>
                  <a:lnTo>
                    <a:pt x="140058" y="185302"/>
                  </a:lnTo>
                  <a:lnTo>
                    <a:pt x="199120" y="191298"/>
                  </a:lnTo>
                  <a:lnTo>
                    <a:pt x="262255" y="218749"/>
                  </a:lnTo>
                  <a:lnTo>
                    <a:pt x="289559" y="238990"/>
                  </a:lnTo>
                  <a:lnTo>
                    <a:pt x="306877" y="265394"/>
                  </a:lnTo>
                  <a:lnTo>
                    <a:pt x="322040" y="306927"/>
                  </a:lnTo>
                  <a:lnTo>
                    <a:pt x="324953" y="332165"/>
                  </a:lnTo>
                  <a:lnTo>
                    <a:pt x="320009" y="355859"/>
                  </a:lnTo>
                  <a:lnTo>
                    <a:pt x="297771" y="405256"/>
                  </a:lnTo>
                  <a:lnTo>
                    <a:pt x="278292" y="426169"/>
                  </a:lnTo>
                  <a:lnTo>
                    <a:pt x="241018" y="447977"/>
                  </a:lnTo>
                  <a:lnTo>
                    <a:pt x="200338" y="458728"/>
                  </a:lnTo>
                  <a:lnTo>
                    <a:pt x="158649" y="458793"/>
                  </a:lnTo>
                  <a:lnTo>
                    <a:pt x="131842" y="453083"/>
                  </a:lnTo>
                  <a:lnTo>
                    <a:pt x="89157" y="433472"/>
                  </a:lnTo>
                  <a:lnTo>
                    <a:pt x="6407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79772" y="106337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3665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654695" y="625355"/>
            <a:ext cx="2319825" cy="911806"/>
            <a:chOff x="4654695" y="625355"/>
            <a:chExt cx="2319825" cy="911806"/>
          </a:xfrm>
        </p:grpSpPr>
        <p:sp>
          <p:nvSpPr>
            <p:cNvPr id="8" name="Freeform 7"/>
            <p:cNvSpPr/>
            <p:nvPr/>
          </p:nvSpPr>
          <p:spPr>
            <a:xfrm>
              <a:off x="4654695" y="625355"/>
              <a:ext cx="535855" cy="757684"/>
            </a:xfrm>
            <a:custGeom>
              <a:avLst/>
              <a:gdLst/>
              <a:ahLst/>
              <a:cxnLst/>
              <a:rect l="0" t="0" r="0" b="0"/>
              <a:pathLst>
                <a:path w="535855" h="757684">
                  <a:moveTo>
                    <a:pt x="451626" y="153753"/>
                  </a:moveTo>
                  <a:lnTo>
                    <a:pt x="451626" y="131397"/>
                  </a:lnTo>
                  <a:lnTo>
                    <a:pt x="440447" y="100726"/>
                  </a:lnTo>
                  <a:lnTo>
                    <a:pt x="402128" y="52560"/>
                  </a:lnTo>
                  <a:lnTo>
                    <a:pt x="340103" y="9915"/>
                  </a:lnTo>
                  <a:lnTo>
                    <a:pt x="299909" y="0"/>
                  </a:lnTo>
                  <a:lnTo>
                    <a:pt x="247186" y="2652"/>
                  </a:lnTo>
                  <a:lnTo>
                    <a:pt x="184468" y="21264"/>
                  </a:lnTo>
                  <a:lnTo>
                    <a:pt x="140191" y="40538"/>
                  </a:lnTo>
                  <a:lnTo>
                    <a:pt x="116023" y="62886"/>
                  </a:lnTo>
                  <a:lnTo>
                    <a:pt x="75835" y="114176"/>
                  </a:lnTo>
                  <a:lnTo>
                    <a:pt x="48243" y="165786"/>
                  </a:lnTo>
                  <a:lnTo>
                    <a:pt x="27466" y="226033"/>
                  </a:lnTo>
                  <a:lnTo>
                    <a:pt x="12613" y="283028"/>
                  </a:lnTo>
                  <a:lnTo>
                    <a:pt x="4469" y="336827"/>
                  </a:lnTo>
                  <a:lnTo>
                    <a:pt x="0" y="392514"/>
                  </a:lnTo>
                  <a:lnTo>
                    <a:pt x="396" y="438057"/>
                  </a:lnTo>
                  <a:lnTo>
                    <a:pt x="7402" y="498344"/>
                  </a:lnTo>
                  <a:lnTo>
                    <a:pt x="20251" y="559296"/>
                  </a:lnTo>
                  <a:lnTo>
                    <a:pt x="39883" y="618679"/>
                  </a:lnTo>
                  <a:lnTo>
                    <a:pt x="66026" y="662866"/>
                  </a:lnTo>
                  <a:lnTo>
                    <a:pt x="116188" y="710424"/>
                  </a:lnTo>
                  <a:lnTo>
                    <a:pt x="144615" y="729886"/>
                  </a:lnTo>
                  <a:lnTo>
                    <a:pt x="207405" y="751911"/>
                  </a:lnTo>
                  <a:lnTo>
                    <a:pt x="235459" y="757683"/>
                  </a:lnTo>
                  <a:lnTo>
                    <a:pt x="298551" y="749021"/>
                  </a:lnTo>
                  <a:lnTo>
                    <a:pt x="328541" y="733851"/>
                  </a:lnTo>
                  <a:lnTo>
                    <a:pt x="372937" y="699359"/>
                  </a:lnTo>
                  <a:lnTo>
                    <a:pt x="406501" y="642756"/>
                  </a:lnTo>
                  <a:lnTo>
                    <a:pt x="431837" y="588472"/>
                  </a:lnTo>
                  <a:lnTo>
                    <a:pt x="436982" y="560651"/>
                  </a:lnTo>
                  <a:lnTo>
                    <a:pt x="433029" y="535808"/>
                  </a:lnTo>
                  <a:lnTo>
                    <a:pt x="422304" y="513068"/>
                  </a:lnTo>
                  <a:lnTo>
                    <a:pt x="395364" y="481706"/>
                  </a:lnTo>
                  <a:lnTo>
                    <a:pt x="358267" y="458245"/>
                  </a:lnTo>
                  <a:lnTo>
                    <a:pt x="331364" y="447790"/>
                  </a:lnTo>
                  <a:lnTo>
                    <a:pt x="284322" y="446506"/>
                  </a:lnTo>
                  <a:lnTo>
                    <a:pt x="244517" y="453534"/>
                  </a:lnTo>
                  <a:lnTo>
                    <a:pt x="239853" y="456553"/>
                  </a:lnTo>
                  <a:lnTo>
                    <a:pt x="240254" y="459735"/>
                  </a:lnTo>
                  <a:lnTo>
                    <a:pt x="244031" y="463026"/>
                  </a:lnTo>
                  <a:lnTo>
                    <a:pt x="271703" y="473247"/>
                  </a:lnTo>
                  <a:lnTo>
                    <a:pt x="331381" y="477606"/>
                  </a:lnTo>
                  <a:lnTo>
                    <a:pt x="382203" y="472498"/>
                  </a:lnTo>
                  <a:lnTo>
                    <a:pt x="434306" y="470465"/>
                  </a:lnTo>
                  <a:lnTo>
                    <a:pt x="484449" y="468692"/>
                  </a:lnTo>
                  <a:lnTo>
                    <a:pt x="535854" y="459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78835" y="1010735"/>
              <a:ext cx="122285" cy="257249"/>
            </a:xfrm>
            <a:custGeom>
              <a:avLst/>
              <a:gdLst/>
              <a:ahLst/>
              <a:cxnLst/>
              <a:rect l="0" t="0" r="0" b="0"/>
              <a:pathLst>
                <a:path w="122285" h="257249">
                  <a:moveTo>
                    <a:pt x="6471" y="73700"/>
                  </a:moveTo>
                  <a:lnTo>
                    <a:pt x="12060" y="132317"/>
                  </a:lnTo>
                  <a:lnTo>
                    <a:pt x="23259" y="186491"/>
                  </a:lnTo>
                  <a:lnTo>
                    <a:pt x="29804" y="239132"/>
                  </a:lnTo>
                  <a:lnTo>
                    <a:pt x="32555" y="250669"/>
                  </a:lnTo>
                  <a:lnTo>
                    <a:pt x="32048" y="256020"/>
                  </a:lnTo>
                  <a:lnTo>
                    <a:pt x="29372" y="257248"/>
                  </a:lnTo>
                  <a:lnTo>
                    <a:pt x="25247" y="255727"/>
                  </a:lnTo>
                  <a:lnTo>
                    <a:pt x="17545" y="241558"/>
                  </a:lnTo>
                  <a:lnTo>
                    <a:pt x="693" y="179859"/>
                  </a:lnTo>
                  <a:lnTo>
                    <a:pt x="0" y="117720"/>
                  </a:lnTo>
                  <a:lnTo>
                    <a:pt x="10782" y="65627"/>
                  </a:lnTo>
                  <a:lnTo>
                    <a:pt x="26335" y="37903"/>
                  </a:lnTo>
                  <a:lnTo>
                    <a:pt x="48444" y="25425"/>
                  </a:lnTo>
                  <a:lnTo>
                    <a:pt x="106841" y="5255"/>
                  </a:lnTo>
                  <a:lnTo>
                    <a:pt x="122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89781" y="1070777"/>
              <a:ext cx="454423" cy="446034"/>
            </a:xfrm>
            <a:custGeom>
              <a:avLst/>
              <a:gdLst/>
              <a:ahLst/>
              <a:cxnLst/>
              <a:rect l="0" t="0" r="0" b="0"/>
              <a:pathLst>
                <a:path w="454423" h="446034">
                  <a:moveTo>
                    <a:pt x="142965" y="108414"/>
                  </a:moveTo>
                  <a:lnTo>
                    <a:pt x="159733" y="97236"/>
                  </a:lnTo>
                  <a:lnTo>
                    <a:pt x="171084" y="82389"/>
                  </a:lnTo>
                  <a:lnTo>
                    <a:pt x="175749" y="73517"/>
                  </a:lnTo>
                  <a:lnTo>
                    <a:pt x="177812" y="54300"/>
                  </a:lnTo>
                  <a:lnTo>
                    <a:pt x="173660" y="35230"/>
                  </a:lnTo>
                  <a:lnTo>
                    <a:pt x="164016" y="18956"/>
                  </a:lnTo>
                  <a:lnTo>
                    <a:pt x="148812" y="7044"/>
                  </a:lnTo>
                  <a:lnTo>
                    <a:pt x="139843" y="2229"/>
                  </a:lnTo>
                  <a:lnTo>
                    <a:pt x="120521" y="0"/>
                  </a:lnTo>
                  <a:lnTo>
                    <a:pt x="73931" y="8100"/>
                  </a:lnTo>
                  <a:lnTo>
                    <a:pt x="39062" y="23190"/>
                  </a:lnTo>
                  <a:lnTo>
                    <a:pt x="12093" y="48067"/>
                  </a:lnTo>
                  <a:lnTo>
                    <a:pt x="2911" y="73795"/>
                  </a:lnTo>
                  <a:lnTo>
                    <a:pt x="0" y="102386"/>
                  </a:lnTo>
                  <a:lnTo>
                    <a:pt x="10650" y="160263"/>
                  </a:lnTo>
                  <a:lnTo>
                    <a:pt x="26031" y="186818"/>
                  </a:lnTo>
                  <a:lnTo>
                    <a:pt x="44981" y="199022"/>
                  </a:lnTo>
                  <a:lnTo>
                    <a:pt x="56585" y="203915"/>
                  </a:lnTo>
                  <a:lnTo>
                    <a:pt x="67831" y="204836"/>
                  </a:lnTo>
                  <a:lnTo>
                    <a:pt x="89685" y="199622"/>
                  </a:lnTo>
                  <a:lnTo>
                    <a:pt x="107976" y="186386"/>
                  </a:lnTo>
                  <a:lnTo>
                    <a:pt x="122735" y="168804"/>
                  </a:lnTo>
                  <a:lnTo>
                    <a:pt x="133194" y="149292"/>
                  </a:lnTo>
                  <a:lnTo>
                    <a:pt x="140070" y="112987"/>
                  </a:lnTo>
                  <a:lnTo>
                    <a:pt x="136518" y="78184"/>
                  </a:lnTo>
                  <a:lnTo>
                    <a:pt x="135157" y="76562"/>
                  </a:lnTo>
                  <a:lnTo>
                    <a:pt x="133646" y="90358"/>
                  </a:lnTo>
                  <a:lnTo>
                    <a:pt x="138384" y="125421"/>
                  </a:lnTo>
                  <a:lnTo>
                    <a:pt x="147168" y="145609"/>
                  </a:lnTo>
                  <a:lnTo>
                    <a:pt x="160041" y="162380"/>
                  </a:lnTo>
                  <a:lnTo>
                    <a:pt x="177461" y="177633"/>
                  </a:lnTo>
                  <a:lnTo>
                    <a:pt x="188189" y="181466"/>
                  </a:lnTo>
                  <a:lnTo>
                    <a:pt x="212587" y="182606"/>
                  </a:lnTo>
                  <a:lnTo>
                    <a:pt x="232790" y="176093"/>
                  </a:lnTo>
                  <a:lnTo>
                    <a:pt x="249568" y="164230"/>
                  </a:lnTo>
                  <a:lnTo>
                    <a:pt x="264823" y="147259"/>
                  </a:lnTo>
                  <a:lnTo>
                    <a:pt x="270997" y="144839"/>
                  </a:lnTo>
                  <a:lnTo>
                    <a:pt x="276283" y="146736"/>
                  </a:lnTo>
                  <a:lnTo>
                    <a:pt x="280976" y="151509"/>
                  </a:lnTo>
                  <a:lnTo>
                    <a:pt x="286192" y="172411"/>
                  </a:lnTo>
                  <a:lnTo>
                    <a:pt x="295129" y="222311"/>
                  </a:lnTo>
                  <a:lnTo>
                    <a:pt x="299184" y="272013"/>
                  </a:lnTo>
                  <a:lnTo>
                    <a:pt x="307791" y="328813"/>
                  </a:lnTo>
                  <a:lnTo>
                    <a:pt x="313824" y="390812"/>
                  </a:lnTo>
                  <a:lnTo>
                    <a:pt x="317168" y="418758"/>
                  </a:lnTo>
                  <a:lnTo>
                    <a:pt x="314755" y="442877"/>
                  </a:lnTo>
                  <a:lnTo>
                    <a:pt x="312474" y="446033"/>
                  </a:lnTo>
                  <a:lnTo>
                    <a:pt x="309783" y="443458"/>
                  </a:lnTo>
                  <a:lnTo>
                    <a:pt x="304844" y="428118"/>
                  </a:lnTo>
                  <a:lnTo>
                    <a:pt x="295823" y="372365"/>
                  </a:lnTo>
                  <a:lnTo>
                    <a:pt x="286392" y="323492"/>
                  </a:lnTo>
                  <a:lnTo>
                    <a:pt x="281778" y="275736"/>
                  </a:lnTo>
                  <a:lnTo>
                    <a:pt x="274822" y="220772"/>
                  </a:lnTo>
                  <a:lnTo>
                    <a:pt x="270941" y="165622"/>
                  </a:lnTo>
                  <a:lnTo>
                    <a:pt x="269791" y="112237"/>
                  </a:lnTo>
                  <a:lnTo>
                    <a:pt x="277808" y="57437"/>
                  </a:lnTo>
                  <a:lnTo>
                    <a:pt x="284004" y="30385"/>
                  </a:lnTo>
                  <a:lnTo>
                    <a:pt x="289633" y="20130"/>
                  </a:lnTo>
                  <a:lnTo>
                    <a:pt x="305247" y="5616"/>
                  </a:lnTo>
                  <a:lnTo>
                    <a:pt x="330124" y="1505"/>
                  </a:lnTo>
                  <a:lnTo>
                    <a:pt x="382575" y="8398"/>
                  </a:lnTo>
                  <a:lnTo>
                    <a:pt x="415952" y="23278"/>
                  </a:lnTo>
                  <a:lnTo>
                    <a:pt x="442478" y="48094"/>
                  </a:lnTo>
                  <a:lnTo>
                    <a:pt x="451557" y="70687"/>
                  </a:lnTo>
                  <a:lnTo>
                    <a:pt x="454422" y="95156"/>
                  </a:lnTo>
                  <a:lnTo>
                    <a:pt x="451796" y="117730"/>
                  </a:lnTo>
                  <a:lnTo>
                    <a:pt x="447118" y="126323"/>
                  </a:lnTo>
                  <a:lnTo>
                    <a:pt x="432562" y="138990"/>
                  </a:lnTo>
                  <a:lnTo>
                    <a:pt x="404636" y="152699"/>
                  </a:lnTo>
                  <a:lnTo>
                    <a:pt x="368546" y="158580"/>
                  </a:lnTo>
                  <a:lnTo>
                    <a:pt x="315131" y="152397"/>
                  </a:lnTo>
                  <a:lnTo>
                    <a:pt x="290364" y="15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90715" y="873865"/>
              <a:ext cx="181822" cy="357970"/>
            </a:xfrm>
            <a:custGeom>
              <a:avLst/>
              <a:gdLst/>
              <a:ahLst/>
              <a:cxnLst/>
              <a:rect l="0" t="0" r="0" b="0"/>
              <a:pathLst>
                <a:path w="181822" h="357970">
                  <a:moveTo>
                    <a:pt x="0" y="0"/>
                  </a:moveTo>
                  <a:lnTo>
                    <a:pt x="11453" y="54144"/>
                  </a:lnTo>
                  <a:lnTo>
                    <a:pt x="18211" y="101440"/>
                  </a:lnTo>
                  <a:lnTo>
                    <a:pt x="20213" y="159908"/>
                  </a:lnTo>
                  <a:lnTo>
                    <a:pt x="23927" y="212326"/>
                  </a:lnTo>
                  <a:lnTo>
                    <a:pt x="30072" y="272658"/>
                  </a:lnTo>
                  <a:lnTo>
                    <a:pt x="31137" y="318004"/>
                  </a:lnTo>
                  <a:lnTo>
                    <a:pt x="30116" y="323137"/>
                  </a:lnTo>
                  <a:lnTo>
                    <a:pt x="28266" y="321879"/>
                  </a:lnTo>
                  <a:lnTo>
                    <a:pt x="25863" y="316361"/>
                  </a:lnTo>
                  <a:lnTo>
                    <a:pt x="22481" y="280650"/>
                  </a:lnTo>
                  <a:lnTo>
                    <a:pt x="27929" y="255755"/>
                  </a:lnTo>
                  <a:lnTo>
                    <a:pt x="44901" y="211176"/>
                  </a:lnTo>
                  <a:lnTo>
                    <a:pt x="52161" y="203955"/>
                  </a:lnTo>
                  <a:lnTo>
                    <a:pt x="72705" y="195932"/>
                  </a:lnTo>
                  <a:lnTo>
                    <a:pt x="94315" y="195485"/>
                  </a:lnTo>
                  <a:lnTo>
                    <a:pt x="114447" y="200356"/>
                  </a:lnTo>
                  <a:lnTo>
                    <a:pt x="131194" y="210320"/>
                  </a:lnTo>
                  <a:lnTo>
                    <a:pt x="153776" y="234672"/>
                  </a:lnTo>
                  <a:lnTo>
                    <a:pt x="181821" y="295065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74984" y="108443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1" y="48931"/>
                  </a:lnTo>
                  <a:lnTo>
                    <a:pt x="1" y="108061"/>
                  </a:lnTo>
                  <a:lnTo>
                    <a:pt x="3120" y="127186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74984" y="958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90798" y="1042014"/>
              <a:ext cx="207747" cy="233506"/>
            </a:xfrm>
            <a:custGeom>
              <a:avLst/>
              <a:gdLst/>
              <a:ahLst/>
              <a:cxnLst/>
              <a:rect l="0" t="0" r="0" b="0"/>
              <a:pathLst>
                <a:path w="207747" h="233506">
                  <a:moveTo>
                    <a:pt x="0" y="31892"/>
                  </a:moveTo>
                  <a:lnTo>
                    <a:pt x="3119" y="89156"/>
                  </a:lnTo>
                  <a:lnTo>
                    <a:pt x="11453" y="138547"/>
                  </a:lnTo>
                  <a:lnTo>
                    <a:pt x="24450" y="183986"/>
                  </a:lnTo>
                  <a:lnTo>
                    <a:pt x="45853" y="233505"/>
                  </a:lnTo>
                  <a:lnTo>
                    <a:pt x="37248" y="192424"/>
                  </a:lnTo>
                  <a:lnTo>
                    <a:pt x="18232" y="132579"/>
                  </a:lnTo>
                  <a:lnTo>
                    <a:pt x="13981" y="88762"/>
                  </a:lnTo>
                  <a:lnTo>
                    <a:pt x="17132" y="60287"/>
                  </a:lnTo>
                  <a:lnTo>
                    <a:pt x="28671" y="35153"/>
                  </a:lnTo>
                  <a:lnTo>
                    <a:pt x="45498" y="14624"/>
                  </a:lnTo>
                  <a:lnTo>
                    <a:pt x="64675" y="1601"/>
                  </a:lnTo>
                  <a:lnTo>
                    <a:pt x="74701" y="0"/>
                  </a:lnTo>
                  <a:lnTo>
                    <a:pt x="95201" y="4460"/>
                  </a:lnTo>
                  <a:lnTo>
                    <a:pt x="132062" y="20125"/>
                  </a:lnTo>
                  <a:lnTo>
                    <a:pt x="167031" y="50762"/>
                  </a:lnTo>
                  <a:lnTo>
                    <a:pt x="188441" y="83887"/>
                  </a:lnTo>
                  <a:lnTo>
                    <a:pt x="204986" y="134926"/>
                  </a:lnTo>
                  <a:lnTo>
                    <a:pt x="207746" y="173815"/>
                  </a:lnTo>
                  <a:lnTo>
                    <a:pt x="200041" y="210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01368" y="1020504"/>
              <a:ext cx="373152" cy="516657"/>
            </a:xfrm>
            <a:custGeom>
              <a:avLst/>
              <a:gdLst/>
              <a:ahLst/>
              <a:cxnLst/>
              <a:rect l="0" t="0" r="0" b="0"/>
              <a:pathLst>
                <a:path w="373152" h="516657">
                  <a:moveTo>
                    <a:pt x="263212" y="63931"/>
                  </a:moveTo>
                  <a:lnTo>
                    <a:pt x="253636" y="39884"/>
                  </a:lnTo>
                  <a:lnTo>
                    <a:pt x="223809" y="4338"/>
                  </a:lnTo>
                  <a:lnTo>
                    <a:pt x="213547" y="805"/>
                  </a:lnTo>
                  <a:lnTo>
                    <a:pt x="186547" y="0"/>
                  </a:lnTo>
                  <a:lnTo>
                    <a:pt x="149640" y="11713"/>
                  </a:lnTo>
                  <a:lnTo>
                    <a:pt x="122067" y="35591"/>
                  </a:lnTo>
                  <a:lnTo>
                    <a:pt x="104668" y="64892"/>
                  </a:lnTo>
                  <a:lnTo>
                    <a:pt x="102281" y="88535"/>
                  </a:lnTo>
                  <a:lnTo>
                    <a:pt x="110281" y="136251"/>
                  </a:lnTo>
                  <a:lnTo>
                    <a:pt x="130941" y="168807"/>
                  </a:lnTo>
                  <a:lnTo>
                    <a:pt x="159290" y="195091"/>
                  </a:lnTo>
                  <a:lnTo>
                    <a:pt x="170534" y="199334"/>
                  </a:lnTo>
                  <a:lnTo>
                    <a:pt x="195506" y="200929"/>
                  </a:lnTo>
                  <a:lnTo>
                    <a:pt x="230283" y="189661"/>
                  </a:lnTo>
                  <a:lnTo>
                    <a:pt x="257224" y="171504"/>
                  </a:lnTo>
                  <a:lnTo>
                    <a:pt x="274436" y="145717"/>
                  </a:lnTo>
                  <a:lnTo>
                    <a:pt x="281356" y="110261"/>
                  </a:lnTo>
                  <a:lnTo>
                    <a:pt x="283497" y="108855"/>
                  </a:lnTo>
                  <a:lnTo>
                    <a:pt x="295338" y="157033"/>
                  </a:lnTo>
                  <a:lnTo>
                    <a:pt x="305487" y="207720"/>
                  </a:lnTo>
                  <a:lnTo>
                    <a:pt x="319021" y="249255"/>
                  </a:lnTo>
                  <a:lnTo>
                    <a:pt x="342961" y="305535"/>
                  </a:lnTo>
                  <a:lnTo>
                    <a:pt x="361350" y="358656"/>
                  </a:lnTo>
                  <a:lnTo>
                    <a:pt x="373151" y="400828"/>
                  </a:lnTo>
                  <a:lnTo>
                    <a:pt x="371345" y="421893"/>
                  </a:lnTo>
                  <a:lnTo>
                    <a:pt x="363524" y="439834"/>
                  </a:lnTo>
                  <a:lnTo>
                    <a:pt x="358163" y="447894"/>
                  </a:lnTo>
                  <a:lnTo>
                    <a:pt x="336608" y="459969"/>
                  </a:lnTo>
                  <a:lnTo>
                    <a:pt x="288469" y="473344"/>
                  </a:lnTo>
                  <a:lnTo>
                    <a:pt x="226633" y="481596"/>
                  </a:lnTo>
                  <a:lnTo>
                    <a:pt x="168925" y="487161"/>
                  </a:lnTo>
                  <a:lnTo>
                    <a:pt x="112396" y="493932"/>
                  </a:lnTo>
                  <a:lnTo>
                    <a:pt x="56170" y="503675"/>
                  </a:lnTo>
                  <a:lnTo>
                    <a:pt x="0" y="516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053264" y="1989886"/>
            <a:ext cx="2396105" cy="779109"/>
            <a:chOff x="3053264" y="1989886"/>
            <a:chExt cx="2396105" cy="779109"/>
          </a:xfrm>
        </p:grpSpPr>
        <p:sp>
          <p:nvSpPr>
            <p:cNvPr id="17" name="Freeform 16"/>
            <p:cNvSpPr/>
            <p:nvPr/>
          </p:nvSpPr>
          <p:spPr>
            <a:xfrm>
              <a:off x="3095953" y="2084642"/>
              <a:ext cx="399509" cy="501482"/>
            </a:xfrm>
            <a:custGeom>
              <a:avLst/>
              <a:gdLst/>
              <a:ahLst/>
              <a:cxnLst/>
              <a:rect l="0" t="0" r="0" b="0"/>
              <a:pathLst>
                <a:path w="399509" h="501482">
                  <a:moveTo>
                    <a:pt x="73124" y="0"/>
                  </a:moveTo>
                  <a:lnTo>
                    <a:pt x="53338" y="57264"/>
                  </a:lnTo>
                  <a:lnTo>
                    <a:pt x="38280" y="112567"/>
                  </a:lnTo>
                  <a:lnTo>
                    <a:pt x="31276" y="169201"/>
                  </a:lnTo>
                  <a:lnTo>
                    <a:pt x="24200" y="232498"/>
                  </a:lnTo>
                  <a:lnTo>
                    <a:pt x="22134" y="279197"/>
                  </a:lnTo>
                  <a:lnTo>
                    <a:pt x="15382" y="329170"/>
                  </a:lnTo>
                  <a:lnTo>
                    <a:pt x="5973" y="382971"/>
                  </a:lnTo>
                  <a:lnTo>
                    <a:pt x="1365" y="437777"/>
                  </a:lnTo>
                  <a:lnTo>
                    <a:pt x="0" y="485471"/>
                  </a:lnTo>
                  <a:lnTo>
                    <a:pt x="4487" y="494443"/>
                  </a:lnTo>
                  <a:lnTo>
                    <a:pt x="12159" y="499255"/>
                  </a:lnTo>
                  <a:lnTo>
                    <a:pt x="33160" y="501481"/>
                  </a:lnTo>
                  <a:lnTo>
                    <a:pt x="87890" y="493378"/>
                  </a:lnTo>
                  <a:lnTo>
                    <a:pt x="137551" y="483878"/>
                  </a:lnTo>
                  <a:lnTo>
                    <a:pt x="192430" y="473654"/>
                  </a:lnTo>
                  <a:lnTo>
                    <a:pt x="250024" y="466336"/>
                  </a:lnTo>
                  <a:lnTo>
                    <a:pt x="301014" y="464167"/>
                  </a:lnTo>
                  <a:lnTo>
                    <a:pt x="360165" y="463434"/>
                  </a:lnTo>
                  <a:lnTo>
                    <a:pt x="39950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2274155"/>
              <a:ext cx="210571" cy="36302"/>
            </a:xfrm>
            <a:custGeom>
              <a:avLst/>
              <a:gdLst/>
              <a:ahLst/>
              <a:cxnLst/>
              <a:rect l="0" t="0" r="0" b="0"/>
              <a:pathLst>
                <a:path w="210571" h="36302">
                  <a:moveTo>
                    <a:pt x="210570" y="0"/>
                  </a:moveTo>
                  <a:lnTo>
                    <a:pt x="167878" y="3120"/>
                  </a:lnTo>
                  <a:lnTo>
                    <a:pt x="105234" y="21331"/>
                  </a:lnTo>
                  <a:lnTo>
                    <a:pt x="45400" y="3630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9606" y="1989886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25128" y="7235"/>
                  </a:lnTo>
                  <a:lnTo>
                    <a:pt x="168905" y="9877"/>
                  </a:lnTo>
                  <a:lnTo>
                    <a:pt x="106803" y="15989"/>
                  </a:lnTo>
                  <a:lnTo>
                    <a:pt x="47786" y="212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5787" y="2372214"/>
              <a:ext cx="309229" cy="381843"/>
            </a:xfrm>
            <a:custGeom>
              <a:avLst/>
              <a:gdLst/>
              <a:ahLst/>
              <a:cxnLst/>
              <a:rect l="0" t="0" r="0" b="0"/>
              <a:pathLst>
                <a:path w="309229" h="381843">
                  <a:moveTo>
                    <a:pt x="203943" y="112511"/>
                  </a:moveTo>
                  <a:lnTo>
                    <a:pt x="203943" y="90154"/>
                  </a:lnTo>
                  <a:lnTo>
                    <a:pt x="192765" y="59483"/>
                  </a:lnTo>
                  <a:lnTo>
                    <a:pt x="169046" y="28169"/>
                  </a:lnTo>
                  <a:lnTo>
                    <a:pt x="139791" y="7842"/>
                  </a:lnTo>
                  <a:lnTo>
                    <a:pt x="97717" y="0"/>
                  </a:lnTo>
                  <a:lnTo>
                    <a:pt x="71334" y="4404"/>
                  </a:lnTo>
                  <a:lnTo>
                    <a:pt x="49080" y="15331"/>
                  </a:lnTo>
                  <a:lnTo>
                    <a:pt x="31390" y="31885"/>
                  </a:lnTo>
                  <a:lnTo>
                    <a:pt x="9375" y="71108"/>
                  </a:lnTo>
                  <a:lnTo>
                    <a:pt x="1265" y="91770"/>
                  </a:lnTo>
                  <a:lnTo>
                    <a:pt x="0" y="112652"/>
                  </a:lnTo>
                  <a:lnTo>
                    <a:pt x="4508" y="132461"/>
                  </a:lnTo>
                  <a:lnTo>
                    <a:pt x="14310" y="149064"/>
                  </a:lnTo>
                  <a:lnTo>
                    <a:pt x="29585" y="161122"/>
                  </a:lnTo>
                  <a:lnTo>
                    <a:pt x="38571" y="165975"/>
                  </a:lnTo>
                  <a:lnTo>
                    <a:pt x="48072" y="166871"/>
                  </a:lnTo>
                  <a:lnTo>
                    <a:pt x="67986" y="161628"/>
                  </a:lnTo>
                  <a:lnTo>
                    <a:pt x="100962" y="139197"/>
                  </a:lnTo>
                  <a:lnTo>
                    <a:pt x="121698" y="117948"/>
                  </a:lnTo>
                  <a:lnTo>
                    <a:pt x="133431" y="96964"/>
                  </a:lnTo>
                  <a:lnTo>
                    <a:pt x="133538" y="98637"/>
                  </a:lnTo>
                  <a:lnTo>
                    <a:pt x="130677" y="146646"/>
                  </a:lnTo>
                  <a:lnTo>
                    <a:pt x="130372" y="200614"/>
                  </a:lnTo>
                  <a:lnTo>
                    <a:pt x="131452" y="257548"/>
                  </a:lnTo>
                  <a:lnTo>
                    <a:pt x="138585" y="316245"/>
                  </a:lnTo>
                  <a:lnTo>
                    <a:pt x="140340" y="377883"/>
                  </a:lnTo>
                  <a:lnTo>
                    <a:pt x="141654" y="381842"/>
                  </a:lnTo>
                  <a:lnTo>
                    <a:pt x="143700" y="378633"/>
                  </a:lnTo>
                  <a:lnTo>
                    <a:pt x="159875" y="333776"/>
                  </a:lnTo>
                  <a:lnTo>
                    <a:pt x="171099" y="317696"/>
                  </a:lnTo>
                  <a:lnTo>
                    <a:pt x="187006" y="305870"/>
                  </a:lnTo>
                  <a:lnTo>
                    <a:pt x="249538" y="272971"/>
                  </a:lnTo>
                  <a:lnTo>
                    <a:pt x="309228" y="249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3908" y="2305741"/>
              <a:ext cx="196922" cy="200202"/>
            </a:xfrm>
            <a:custGeom>
              <a:avLst/>
              <a:gdLst/>
              <a:ahLst/>
              <a:cxnLst/>
              <a:rect l="0" t="0" r="0" b="0"/>
              <a:pathLst>
                <a:path w="196922" h="200202">
                  <a:moveTo>
                    <a:pt x="17936" y="31585"/>
                  </a:moveTo>
                  <a:lnTo>
                    <a:pt x="6758" y="42763"/>
                  </a:lnTo>
                  <a:lnTo>
                    <a:pt x="1270" y="60730"/>
                  </a:lnTo>
                  <a:lnTo>
                    <a:pt x="0" y="83143"/>
                  </a:lnTo>
                  <a:lnTo>
                    <a:pt x="11790" y="136727"/>
                  </a:lnTo>
                  <a:lnTo>
                    <a:pt x="27294" y="168413"/>
                  </a:lnTo>
                  <a:lnTo>
                    <a:pt x="52294" y="194439"/>
                  </a:lnTo>
                  <a:lnTo>
                    <a:pt x="61899" y="198646"/>
                  </a:lnTo>
                  <a:lnTo>
                    <a:pt x="81929" y="200201"/>
                  </a:lnTo>
                  <a:lnTo>
                    <a:pt x="112936" y="188910"/>
                  </a:lnTo>
                  <a:lnTo>
                    <a:pt x="138761" y="170746"/>
                  </a:lnTo>
                  <a:lnTo>
                    <a:pt x="168448" y="134073"/>
                  </a:lnTo>
                  <a:lnTo>
                    <a:pt x="187444" y="95227"/>
                  </a:lnTo>
                  <a:lnTo>
                    <a:pt x="195049" y="36531"/>
                  </a:lnTo>
                  <a:lnTo>
                    <a:pt x="1969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81777" y="2311432"/>
              <a:ext cx="234908" cy="162909"/>
            </a:xfrm>
            <a:custGeom>
              <a:avLst/>
              <a:gdLst/>
              <a:ahLst/>
              <a:cxnLst/>
              <a:rect l="0" t="0" r="0" b="0"/>
              <a:pathLst>
                <a:path w="234908" h="162909">
                  <a:moveTo>
                    <a:pt x="129622" y="57479"/>
                  </a:moveTo>
                  <a:lnTo>
                    <a:pt x="135211" y="40712"/>
                  </a:lnTo>
                  <a:lnTo>
                    <a:pt x="131716" y="23121"/>
                  </a:lnTo>
                  <a:lnTo>
                    <a:pt x="127508" y="13517"/>
                  </a:lnTo>
                  <a:lnTo>
                    <a:pt x="120024" y="7114"/>
                  </a:lnTo>
                  <a:lnTo>
                    <a:pt x="99230" y="0"/>
                  </a:lnTo>
                  <a:lnTo>
                    <a:pt x="66805" y="1584"/>
                  </a:lnTo>
                  <a:lnTo>
                    <a:pt x="48670" y="9630"/>
                  </a:lnTo>
                  <a:lnTo>
                    <a:pt x="17965" y="33860"/>
                  </a:lnTo>
                  <a:lnTo>
                    <a:pt x="2042" y="65429"/>
                  </a:lnTo>
                  <a:lnTo>
                    <a:pt x="0" y="87919"/>
                  </a:lnTo>
                  <a:lnTo>
                    <a:pt x="8221" y="130953"/>
                  </a:lnTo>
                  <a:lnTo>
                    <a:pt x="23331" y="157108"/>
                  </a:lnTo>
                  <a:lnTo>
                    <a:pt x="31855" y="161333"/>
                  </a:lnTo>
                  <a:lnTo>
                    <a:pt x="53805" y="162908"/>
                  </a:lnTo>
                  <a:lnTo>
                    <a:pt x="72919" y="156589"/>
                  </a:lnTo>
                  <a:lnTo>
                    <a:pt x="89212" y="144812"/>
                  </a:lnTo>
                  <a:lnTo>
                    <a:pt x="110370" y="118451"/>
                  </a:lnTo>
                  <a:lnTo>
                    <a:pt x="120285" y="98616"/>
                  </a:lnTo>
                  <a:lnTo>
                    <a:pt x="122353" y="74982"/>
                  </a:lnTo>
                  <a:lnTo>
                    <a:pt x="120542" y="58240"/>
                  </a:lnTo>
                  <a:lnTo>
                    <a:pt x="119737" y="66396"/>
                  </a:lnTo>
                  <a:lnTo>
                    <a:pt x="128738" y="82499"/>
                  </a:lnTo>
                  <a:lnTo>
                    <a:pt x="144437" y="99015"/>
                  </a:lnTo>
                  <a:lnTo>
                    <a:pt x="163112" y="110255"/>
                  </a:lnTo>
                  <a:lnTo>
                    <a:pt x="186230" y="112911"/>
                  </a:lnTo>
                  <a:lnTo>
                    <a:pt x="208594" y="110192"/>
                  </a:lnTo>
                  <a:lnTo>
                    <a:pt x="234907" y="99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79866" y="2010943"/>
              <a:ext cx="52632" cy="442197"/>
            </a:xfrm>
            <a:custGeom>
              <a:avLst/>
              <a:gdLst/>
              <a:ahLst/>
              <a:cxnLst/>
              <a:rect l="0" t="0" r="0" b="0"/>
              <a:pathLst>
                <a:path w="52632" h="442197">
                  <a:moveTo>
                    <a:pt x="10517" y="0"/>
                  </a:moveTo>
                  <a:lnTo>
                    <a:pt x="2184" y="37478"/>
                  </a:lnTo>
                  <a:lnTo>
                    <a:pt x="422" y="88901"/>
                  </a:lnTo>
                  <a:lnTo>
                    <a:pt x="117" y="146964"/>
                  </a:lnTo>
                  <a:lnTo>
                    <a:pt x="27" y="210440"/>
                  </a:lnTo>
                  <a:lnTo>
                    <a:pt x="0" y="273702"/>
                  </a:lnTo>
                  <a:lnTo>
                    <a:pt x="8396" y="332745"/>
                  </a:lnTo>
                  <a:lnTo>
                    <a:pt x="24738" y="394595"/>
                  </a:lnTo>
                  <a:lnTo>
                    <a:pt x="52631" y="442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95626" y="2200455"/>
              <a:ext cx="252686" cy="42116"/>
            </a:xfrm>
            <a:custGeom>
              <a:avLst/>
              <a:gdLst/>
              <a:ahLst/>
              <a:cxnLst/>
              <a:rect l="0" t="0" r="0" b="0"/>
              <a:pathLst>
                <a:path w="252686" h="42116">
                  <a:moveTo>
                    <a:pt x="252685" y="0"/>
                  </a:moveTo>
                  <a:lnTo>
                    <a:pt x="198540" y="0"/>
                  </a:lnTo>
                  <a:lnTo>
                    <a:pt x="135720" y="8406"/>
                  </a:lnTo>
                  <a:lnTo>
                    <a:pt x="88827" y="17959"/>
                  </a:lnTo>
                  <a:lnTo>
                    <a:pt x="29938" y="3166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0953" y="2284683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8333" y="37478"/>
                  </a:lnTo>
                  <a:lnTo>
                    <a:pt x="18645" y="94146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11482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41856" y="2210984"/>
              <a:ext cx="127840" cy="205256"/>
            </a:xfrm>
            <a:custGeom>
              <a:avLst/>
              <a:gdLst/>
              <a:ahLst/>
              <a:cxnLst/>
              <a:rect l="0" t="0" r="0" b="0"/>
              <a:pathLst>
                <a:path w="127840" h="205256">
                  <a:moveTo>
                    <a:pt x="101253" y="52642"/>
                  </a:moveTo>
                  <a:lnTo>
                    <a:pt x="84485" y="47053"/>
                  </a:lnTo>
                  <a:lnTo>
                    <a:pt x="66894" y="47429"/>
                  </a:lnTo>
                  <a:lnTo>
                    <a:pt x="48547" y="52665"/>
                  </a:lnTo>
                  <a:lnTo>
                    <a:pt x="32594" y="62791"/>
                  </a:lnTo>
                  <a:lnTo>
                    <a:pt x="10460" y="87235"/>
                  </a:lnTo>
                  <a:lnTo>
                    <a:pt x="2409" y="109741"/>
                  </a:lnTo>
                  <a:lnTo>
                    <a:pt x="0" y="135341"/>
                  </a:lnTo>
                  <a:lnTo>
                    <a:pt x="2829" y="162317"/>
                  </a:lnTo>
                  <a:lnTo>
                    <a:pt x="11105" y="183665"/>
                  </a:lnTo>
                  <a:lnTo>
                    <a:pt x="16588" y="192633"/>
                  </a:lnTo>
                  <a:lnTo>
                    <a:pt x="24922" y="198612"/>
                  </a:lnTo>
                  <a:lnTo>
                    <a:pt x="46661" y="205255"/>
                  </a:lnTo>
                  <a:lnTo>
                    <a:pt x="56669" y="204687"/>
                  </a:lnTo>
                  <a:lnTo>
                    <a:pt x="74029" y="197817"/>
                  </a:lnTo>
                  <a:lnTo>
                    <a:pt x="96956" y="175206"/>
                  </a:lnTo>
                  <a:lnTo>
                    <a:pt x="118567" y="146279"/>
                  </a:lnTo>
                  <a:lnTo>
                    <a:pt x="126495" y="119605"/>
                  </a:lnTo>
                  <a:lnTo>
                    <a:pt x="127839" y="77943"/>
                  </a:lnTo>
                  <a:lnTo>
                    <a:pt x="122427" y="55698"/>
                  </a:lnTo>
                  <a:lnTo>
                    <a:pt x="907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95751" y="2192882"/>
              <a:ext cx="210571" cy="218145"/>
            </a:xfrm>
            <a:custGeom>
              <a:avLst/>
              <a:gdLst/>
              <a:ahLst/>
              <a:cxnLst/>
              <a:rect l="0" t="0" r="0" b="0"/>
              <a:pathLst>
                <a:path w="210571" h="218145">
                  <a:moveTo>
                    <a:pt x="0" y="39159"/>
                  </a:moveTo>
                  <a:lnTo>
                    <a:pt x="29309" y="74057"/>
                  </a:lnTo>
                  <a:lnTo>
                    <a:pt x="60214" y="132156"/>
                  </a:lnTo>
                  <a:lnTo>
                    <a:pt x="76624" y="175682"/>
                  </a:lnTo>
                  <a:lnTo>
                    <a:pt x="75650" y="180477"/>
                  </a:lnTo>
                  <a:lnTo>
                    <a:pt x="71490" y="181334"/>
                  </a:lnTo>
                  <a:lnTo>
                    <a:pt x="65207" y="179566"/>
                  </a:lnTo>
                  <a:lnTo>
                    <a:pt x="59849" y="172538"/>
                  </a:lnTo>
                  <a:lnTo>
                    <a:pt x="42844" y="122351"/>
                  </a:lnTo>
                  <a:lnTo>
                    <a:pt x="37759" y="94851"/>
                  </a:lnTo>
                  <a:lnTo>
                    <a:pt x="44027" y="42188"/>
                  </a:lnTo>
                  <a:lnTo>
                    <a:pt x="46899" y="30650"/>
                  </a:lnTo>
                  <a:lnTo>
                    <a:pt x="62568" y="11590"/>
                  </a:lnTo>
                  <a:lnTo>
                    <a:pt x="73297" y="3232"/>
                  </a:lnTo>
                  <a:lnTo>
                    <a:pt x="83960" y="0"/>
                  </a:lnTo>
                  <a:lnTo>
                    <a:pt x="105166" y="2648"/>
                  </a:lnTo>
                  <a:lnTo>
                    <a:pt x="136835" y="22882"/>
                  </a:lnTo>
                  <a:lnTo>
                    <a:pt x="162856" y="51104"/>
                  </a:lnTo>
                  <a:lnTo>
                    <a:pt x="192223" y="112983"/>
                  </a:lnTo>
                  <a:lnTo>
                    <a:pt x="205732" y="163403"/>
                  </a:lnTo>
                  <a:lnTo>
                    <a:pt x="210570" y="218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22127" y="2137285"/>
              <a:ext cx="227242" cy="297259"/>
            </a:xfrm>
            <a:custGeom>
              <a:avLst/>
              <a:gdLst/>
              <a:ahLst/>
              <a:cxnLst/>
              <a:rect l="0" t="0" r="0" b="0"/>
              <a:pathLst>
                <a:path w="227242" h="297259">
                  <a:moveTo>
                    <a:pt x="136878" y="0"/>
                  </a:moveTo>
                  <a:lnTo>
                    <a:pt x="82733" y="11452"/>
                  </a:lnTo>
                  <a:lnTo>
                    <a:pt x="44796" y="24450"/>
                  </a:lnTo>
                  <a:lnTo>
                    <a:pt x="6125" y="49803"/>
                  </a:lnTo>
                  <a:lnTo>
                    <a:pt x="1746" y="57768"/>
                  </a:lnTo>
                  <a:lnTo>
                    <a:pt x="0" y="75977"/>
                  </a:lnTo>
                  <a:lnTo>
                    <a:pt x="3512" y="83407"/>
                  </a:lnTo>
                  <a:lnTo>
                    <a:pt x="16773" y="94781"/>
                  </a:lnTo>
                  <a:lnTo>
                    <a:pt x="75452" y="107021"/>
                  </a:lnTo>
                  <a:lnTo>
                    <a:pt x="130204" y="119665"/>
                  </a:lnTo>
                  <a:lnTo>
                    <a:pt x="166486" y="135542"/>
                  </a:lnTo>
                  <a:lnTo>
                    <a:pt x="193874" y="160653"/>
                  </a:lnTo>
                  <a:lnTo>
                    <a:pt x="216806" y="190320"/>
                  </a:lnTo>
                  <a:lnTo>
                    <a:pt x="225044" y="217167"/>
                  </a:lnTo>
                  <a:lnTo>
                    <a:pt x="227241" y="232516"/>
                  </a:lnTo>
                  <a:lnTo>
                    <a:pt x="225196" y="245087"/>
                  </a:lnTo>
                  <a:lnTo>
                    <a:pt x="213565" y="265295"/>
                  </a:lnTo>
                  <a:lnTo>
                    <a:pt x="193578" y="278956"/>
                  </a:lnTo>
                  <a:lnTo>
                    <a:pt x="137029" y="297258"/>
                  </a:lnTo>
                  <a:lnTo>
                    <a:pt x="80279" y="296497"/>
                  </a:lnTo>
                  <a:lnTo>
                    <a:pt x="42121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53264" y="2622042"/>
              <a:ext cx="2347856" cy="146953"/>
            </a:xfrm>
            <a:custGeom>
              <a:avLst/>
              <a:gdLst/>
              <a:ahLst/>
              <a:cxnLst/>
              <a:rect l="0" t="0" r="0" b="0"/>
              <a:pathLst>
                <a:path w="2347856" h="146953">
                  <a:moveTo>
                    <a:pt x="2347855" y="94310"/>
                  </a:moveTo>
                  <a:lnTo>
                    <a:pt x="2290591" y="94310"/>
                  </a:lnTo>
                  <a:lnTo>
                    <a:pt x="2229699" y="88721"/>
                  </a:lnTo>
                  <a:lnTo>
                    <a:pt x="2181174" y="85245"/>
                  </a:lnTo>
                  <a:lnTo>
                    <a:pt x="2129752" y="78626"/>
                  </a:lnTo>
                  <a:lnTo>
                    <a:pt x="2071882" y="69256"/>
                  </a:lnTo>
                  <a:lnTo>
                    <a:pt x="2015871" y="64660"/>
                  </a:lnTo>
                  <a:lnTo>
                    <a:pt x="1956641" y="57709"/>
                  </a:lnTo>
                  <a:lnTo>
                    <a:pt x="1894638" y="48240"/>
                  </a:lnTo>
                  <a:lnTo>
                    <a:pt x="1831813" y="38026"/>
                  </a:lnTo>
                  <a:lnTo>
                    <a:pt x="1786660" y="31080"/>
                  </a:lnTo>
                  <a:lnTo>
                    <a:pt x="1739296" y="25264"/>
                  </a:lnTo>
                  <a:lnTo>
                    <a:pt x="1690949" y="22679"/>
                  </a:lnTo>
                  <a:lnTo>
                    <a:pt x="1639046" y="18410"/>
                  </a:lnTo>
                  <a:lnTo>
                    <a:pt x="1585953" y="13783"/>
                  </a:lnTo>
                  <a:lnTo>
                    <a:pt x="1535060" y="11727"/>
                  </a:lnTo>
                  <a:lnTo>
                    <a:pt x="1482025" y="10813"/>
                  </a:lnTo>
                  <a:lnTo>
                    <a:pt x="1426088" y="9237"/>
                  </a:lnTo>
                  <a:lnTo>
                    <a:pt x="1366132" y="4637"/>
                  </a:lnTo>
                  <a:lnTo>
                    <a:pt x="1307510" y="1813"/>
                  </a:lnTo>
                  <a:lnTo>
                    <a:pt x="1249090" y="558"/>
                  </a:lnTo>
                  <a:lnTo>
                    <a:pt x="1188031" y="0"/>
                  </a:lnTo>
                  <a:lnTo>
                    <a:pt x="1125798" y="2872"/>
                  </a:lnTo>
                  <a:lnTo>
                    <a:pt x="1094463" y="5275"/>
                  </a:lnTo>
                  <a:lnTo>
                    <a:pt x="1061875" y="6877"/>
                  </a:lnTo>
                  <a:lnTo>
                    <a:pt x="1028451" y="7945"/>
                  </a:lnTo>
                  <a:lnTo>
                    <a:pt x="994469" y="8658"/>
                  </a:lnTo>
                  <a:lnTo>
                    <a:pt x="961287" y="10302"/>
                  </a:lnTo>
                  <a:lnTo>
                    <a:pt x="928637" y="12568"/>
                  </a:lnTo>
                  <a:lnTo>
                    <a:pt x="896342" y="15249"/>
                  </a:lnTo>
                  <a:lnTo>
                    <a:pt x="863113" y="17036"/>
                  </a:lnTo>
                  <a:lnTo>
                    <a:pt x="829262" y="18228"/>
                  </a:lnTo>
                  <a:lnTo>
                    <a:pt x="794997" y="19022"/>
                  </a:lnTo>
                  <a:lnTo>
                    <a:pt x="759285" y="20721"/>
                  </a:lnTo>
                  <a:lnTo>
                    <a:pt x="722609" y="23024"/>
                  </a:lnTo>
                  <a:lnTo>
                    <a:pt x="685290" y="25729"/>
                  </a:lnTo>
                  <a:lnTo>
                    <a:pt x="648713" y="29872"/>
                  </a:lnTo>
                  <a:lnTo>
                    <a:pt x="612629" y="34974"/>
                  </a:lnTo>
                  <a:lnTo>
                    <a:pt x="576876" y="40714"/>
                  </a:lnTo>
                  <a:lnTo>
                    <a:pt x="540172" y="45711"/>
                  </a:lnTo>
                  <a:lnTo>
                    <a:pt x="502834" y="50213"/>
                  </a:lnTo>
                  <a:lnTo>
                    <a:pt x="465074" y="54383"/>
                  </a:lnTo>
                  <a:lnTo>
                    <a:pt x="425863" y="59503"/>
                  </a:lnTo>
                  <a:lnTo>
                    <a:pt x="385684" y="65256"/>
                  </a:lnTo>
                  <a:lnTo>
                    <a:pt x="344860" y="71431"/>
                  </a:lnTo>
                  <a:lnTo>
                    <a:pt x="304776" y="77888"/>
                  </a:lnTo>
                  <a:lnTo>
                    <a:pt x="265185" y="84532"/>
                  </a:lnTo>
                  <a:lnTo>
                    <a:pt x="225923" y="91301"/>
                  </a:lnTo>
                  <a:lnTo>
                    <a:pt x="190390" y="98153"/>
                  </a:lnTo>
                  <a:lnTo>
                    <a:pt x="157342" y="105061"/>
                  </a:lnTo>
                  <a:lnTo>
                    <a:pt x="98006" y="118975"/>
                  </a:lnTo>
                  <a:lnTo>
                    <a:pt x="48237" y="132958"/>
                  </a:lnTo>
                  <a:lnTo>
                    <a:pt x="0" y="146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09789" y="231626"/>
            <a:ext cx="3775269" cy="749868"/>
            <a:chOff x="309789" y="231626"/>
            <a:chExt cx="3775269" cy="749868"/>
          </a:xfrm>
        </p:grpSpPr>
        <p:sp>
          <p:nvSpPr>
            <p:cNvPr id="2" name="Freeform 1"/>
            <p:cNvSpPr/>
            <p:nvPr/>
          </p:nvSpPr>
          <p:spPr>
            <a:xfrm>
              <a:off x="309789" y="231626"/>
              <a:ext cx="237693" cy="507981"/>
            </a:xfrm>
            <a:custGeom>
              <a:avLst/>
              <a:gdLst/>
              <a:ahLst/>
              <a:cxnLst/>
              <a:rect l="0" t="0" r="0" b="0"/>
              <a:pathLst>
                <a:path w="237693" h="507981">
                  <a:moveTo>
                    <a:pt x="16594" y="0"/>
                  </a:moveTo>
                  <a:lnTo>
                    <a:pt x="8261" y="60384"/>
                  </a:lnTo>
                  <a:lnTo>
                    <a:pt x="6716" y="121227"/>
                  </a:lnTo>
                  <a:lnTo>
                    <a:pt x="6355" y="167353"/>
                  </a:lnTo>
                  <a:lnTo>
                    <a:pt x="6194" y="215149"/>
                  </a:lnTo>
                  <a:lnTo>
                    <a:pt x="6123" y="263688"/>
                  </a:lnTo>
                  <a:lnTo>
                    <a:pt x="6091" y="311387"/>
                  </a:lnTo>
                  <a:lnTo>
                    <a:pt x="6077" y="355984"/>
                  </a:lnTo>
                  <a:lnTo>
                    <a:pt x="6069" y="414963"/>
                  </a:lnTo>
                  <a:lnTo>
                    <a:pt x="0" y="471653"/>
                  </a:lnTo>
                  <a:lnTo>
                    <a:pt x="2590" y="498962"/>
                  </a:lnTo>
                  <a:lnTo>
                    <a:pt x="6088" y="505777"/>
                  </a:lnTo>
                  <a:lnTo>
                    <a:pt x="10760" y="507980"/>
                  </a:lnTo>
                  <a:lnTo>
                    <a:pt x="16214" y="507110"/>
                  </a:lnTo>
                  <a:lnTo>
                    <a:pt x="70806" y="470724"/>
                  </a:lnTo>
                  <a:lnTo>
                    <a:pt x="127675" y="449738"/>
                  </a:lnTo>
                  <a:lnTo>
                    <a:pt x="187546" y="434857"/>
                  </a:lnTo>
                  <a:lnTo>
                    <a:pt x="237692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55801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7236" y="27556"/>
                  </a:lnTo>
                  <a:lnTo>
                    <a:pt x="9878" y="83778"/>
                  </a:lnTo>
                  <a:lnTo>
                    <a:pt x="10336" y="1199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45272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8352" y="546464"/>
              <a:ext cx="153159" cy="182356"/>
            </a:xfrm>
            <a:custGeom>
              <a:avLst/>
              <a:gdLst/>
              <a:ahLst/>
              <a:cxnLst/>
              <a:rect l="0" t="0" r="0" b="0"/>
              <a:pathLst>
                <a:path w="153159" h="182356">
                  <a:moveTo>
                    <a:pt x="8642" y="53660"/>
                  </a:moveTo>
                  <a:lnTo>
                    <a:pt x="16976" y="91138"/>
                  </a:lnTo>
                  <a:lnTo>
                    <a:pt x="18737" y="142561"/>
                  </a:lnTo>
                  <a:lnTo>
                    <a:pt x="13453" y="178267"/>
                  </a:lnTo>
                  <a:lnTo>
                    <a:pt x="10680" y="182355"/>
                  </a:lnTo>
                  <a:lnTo>
                    <a:pt x="7661" y="181570"/>
                  </a:lnTo>
                  <a:lnTo>
                    <a:pt x="4478" y="177538"/>
                  </a:lnTo>
                  <a:lnTo>
                    <a:pt x="0" y="143917"/>
                  </a:lnTo>
                  <a:lnTo>
                    <a:pt x="6892" y="87389"/>
                  </a:lnTo>
                  <a:lnTo>
                    <a:pt x="17352" y="41687"/>
                  </a:lnTo>
                  <a:lnTo>
                    <a:pt x="28501" y="20653"/>
                  </a:lnTo>
                  <a:lnTo>
                    <a:pt x="44375" y="6625"/>
                  </a:lnTo>
                  <a:lnTo>
                    <a:pt x="53521" y="1246"/>
                  </a:lnTo>
                  <a:lnTo>
                    <a:pt x="61958" y="0"/>
                  </a:lnTo>
                  <a:lnTo>
                    <a:pt x="69922" y="1509"/>
                  </a:lnTo>
                  <a:lnTo>
                    <a:pt x="92310" y="14811"/>
                  </a:lnTo>
                  <a:lnTo>
                    <a:pt x="105489" y="28205"/>
                  </a:lnTo>
                  <a:lnTo>
                    <a:pt x="138278" y="85784"/>
                  </a:lnTo>
                  <a:lnTo>
                    <a:pt x="150258" y="118160"/>
                  </a:lnTo>
                  <a:lnTo>
                    <a:pt x="153158" y="153359"/>
                  </a:lnTo>
                  <a:lnTo>
                    <a:pt x="145513" y="180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502171"/>
              <a:ext cx="189514" cy="219231"/>
            </a:xfrm>
            <a:custGeom>
              <a:avLst/>
              <a:gdLst/>
              <a:ahLst/>
              <a:cxnLst/>
              <a:rect l="0" t="0" r="0" b="0"/>
              <a:pathLst>
                <a:path w="189514" h="219231">
                  <a:moveTo>
                    <a:pt x="0" y="129538"/>
                  </a:moveTo>
                  <a:lnTo>
                    <a:pt x="53875" y="102027"/>
                  </a:lnTo>
                  <a:lnTo>
                    <a:pt x="111037" y="83989"/>
                  </a:lnTo>
                  <a:lnTo>
                    <a:pt x="145984" y="67819"/>
                  </a:lnTo>
                  <a:lnTo>
                    <a:pt x="161588" y="51805"/>
                  </a:lnTo>
                  <a:lnTo>
                    <a:pt x="167387" y="42621"/>
                  </a:lnTo>
                  <a:lnTo>
                    <a:pt x="168913" y="34159"/>
                  </a:lnTo>
                  <a:lnTo>
                    <a:pt x="167591" y="26178"/>
                  </a:lnTo>
                  <a:lnTo>
                    <a:pt x="164370" y="18517"/>
                  </a:lnTo>
                  <a:lnTo>
                    <a:pt x="151432" y="6886"/>
                  </a:lnTo>
                  <a:lnTo>
                    <a:pt x="143069" y="2147"/>
                  </a:lnTo>
                  <a:lnTo>
                    <a:pt x="121298" y="0"/>
                  </a:lnTo>
                  <a:lnTo>
                    <a:pt x="97194" y="4116"/>
                  </a:lnTo>
                  <a:lnTo>
                    <a:pt x="65063" y="19586"/>
                  </a:lnTo>
                  <a:lnTo>
                    <a:pt x="40205" y="40158"/>
                  </a:lnTo>
                  <a:lnTo>
                    <a:pt x="25278" y="58228"/>
                  </a:lnTo>
                  <a:lnTo>
                    <a:pt x="17084" y="81077"/>
                  </a:lnTo>
                  <a:lnTo>
                    <a:pt x="14612" y="108000"/>
                  </a:lnTo>
                  <a:lnTo>
                    <a:pt x="20967" y="153702"/>
                  </a:lnTo>
                  <a:lnTo>
                    <a:pt x="31156" y="178882"/>
                  </a:lnTo>
                  <a:lnTo>
                    <a:pt x="49722" y="198652"/>
                  </a:lnTo>
                  <a:lnTo>
                    <a:pt x="73572" y="212898"/>
                  </a:lnTo>
                  <a:lnTo>
                    <a:pt x="99769" y="219230"/>
                  </a:lnTo>
                  <a:lnTo>
                    <a:pt x="123891" y="215805"/>
                  </a:lnTo>
                  <a:lnTo>
                    <a:pt x="179939" y="187675"/>
                  </a:lnTo>
                  <a:lnTo>
                    <a:pt x="189513" y="182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7261" y="541566"/>
              <a:ext cx="211444" cy="174378"/>
            </a:xfrm>
            <a:custGeom>
              <a:avLst/>
              <a:gdLst/>
              <a:ahLst/>
              <a:cxnLst/>
              <a:rect l="0" t="0" r="0" b="0"/>
              <a:pathLst>
                <a:path w="211444" h="174378">
                  <a:moveTo>
                    <a:pt x="127215" y="79615"/>
                  </a:moveTo>
                  <a:lnTo>
                    <a:pt x="132804" y="62847"/>
                  </a:lnTo>
                  <a:lnTo>
                    <a:pt x="132429" y="45256"/>
                  </a:lnTo>
                  <a:lnTo>
                    <a:pt x="127193" y="26910"/>
                  </a:lnTo>
                  <a:lnTo>
                    <a:pt x="117067" y="10957"/>
                  </a:lnTo>
                  <a:lnTo>
                    <a:pt x="108751" y="5767"/>
                  </a:lnTo>
                  <a:lnTo>
                    <a:pt x="87034" y="0"/>
                  </a:lnTo>
                  <a:lnTo>
                    <a:pt x="64903" y="3676"/>
                  </a:lnTo>
                  <a:lnTo>
                    <a:pt x="44539" y="14279"/>
                  </a:lnTo>
                  <a:lnTo>
                    <a:pt x="19920" y="41149"/>
                  </a:lnTo>
                  <a:lnTo>
                    <a:pt x="5049" y="65248"/>
                  </a:lnTo>
                  <a:lnTo>
                    <a:pt x="0" y="91557"/>
                  </a:lnTo>
                  <a:lnTo>
                    <a:pt x="2825" y="117678"/>
                  </a:lnTo>
                  <a:lnTo>
                    <a:pt x="17569" y="150944"/>
                  </a:lnTo>
                  <a:lnTo>
                    <a:pt x="30130" y="168249"/>
                  </a:lnTo>
                  <a:lnTo>
                    <a:pt x="37926" y="172629"/>
                  </a:lnTo>
                  <a:lnTo>
                    <a:pt x="55945" y="174377"/>
                  </a:lnTo>
                  <a:lnTo>
                    <a:pt x="72533" y="168135"/>
                  </a:lnTo>
                  <a:lnTo>
                    <a:pt x="80232" y="163195"/>
                  </a:lnTo>
                  <a:lnTo>
                    <a:pt x="91906" y="148347"/>
                  </a:lnTo>
                  <a:lnTo>
                    <a:pt x="108932" y="110219"/>
                  </a:lnTo>
                  <a:lnTo>
                    <a:pt x="110121" y="89707"/>
                  </a:lnTo>
                  <a:lnTo>
                    <a:pt x="109089" y="75912"/>
                  </a:lnTo>
                  <a:lnTo>
                    <a:pt x="110452" y="77146"/>
                  </a:lnTo>
                  <a:lnTo>
                    <a:pt x="136565" y="127756"/>
                  </a:lnTo>
                  <a:lnTo>
                    <a:pt x="155982" y="149511"/>
                  </a:lnTo>
                  <a:lnTo>
                    <a:pt x="182142" y="165186"/>
                  </a:lnTo>
                  <a:lnTo>
                    <a:pt x="211443" y="174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9761" y="526424"/>
              <a:ext cx="157929" cy="193046"/>
            </a:xfrm>
            <a:custGeom>
              <a:avLst/>
              <a:gdLst/>
              <a:ahLst/>
              <a:cxnLst/>
              <a:rect l="0" t="0" r="0" b="0"/>
              <a:pathLst>
                <a:path w="157929" h="193046">
                  <a:moveTo>
                    <a:pt x="0" y="73700"/>
                  </a:moveTo>
                  <a:lnTo>
                    <a:pt x="27511" y="137128"/>
                  </a:lnTo>
                  <a:lnTo>
                    <a:pt x="46744" y="193045"/>
                  </a:lnTo>
                  <a:lnTo>
                    <a:pt x="31035" y="134305"/>
                  </a:lnTo>
                  <a:lnTo>
                    <a:pt x="26662" y="108824"/>
                  </a:lnTo>
                  <a:lnTo>
                    <a:pt x="36295" y="53109"/>
                  </a:lnTo>
                  <a:lnTo>
                    <a:pt x="48887" y="34913"/>
                  </a:lnTo>
                  <a:lnTo>
                    <a:pt x="66181" y="20196"/>
                  </a:lnTo>
                  <a:lnTo>
                    <a:pt x="85566" y="9756"/>
                  </a:lnTo>
                  <a:lnTo>
                    <a:pt x="139141" y="128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2616" y="357968"/>
              <a:ext cx="226255" cy="390512"/>
            </a:xfrm>
            <a:custGeom>
              <a:avLst/>
              <a:gdLst/>
              <a:ahLst/>
              <a:cxnLst/>
              <a:rect l="0" t="0" r="0" b="0"/>
              <a:pathLst>
                <a:path w="226255" h="390512">
                  <a:moveTo>
                    <a:pt x="15684" y="0"/>
                  </a:moveTo>
                  <a:lnTo>
                    <a:pt x="15684" y="58617"/>
                  </a:lnTo>
                  <a:lnTo>
                    <a:pt x="15684" y="110175"/>
                  </a:lnTo>
                  <a:lnTo>
                    <a:pt x="15684" y="164316"/>
                  </a:lnTo>
                  <a:lnTo>
                    <a:pt x="15684" y="217402"/>
                  </a:lnTo>
                  <a:lnTo>
                    <a:pt x="10095" y="270176"/>
                  </a:lnTo>
                  <a:lnTo>
                    <a:pt x="4961" y="332005"/>
                  </a:lnTo>
                  <a:lnTo>
                    <a:pt x="0" y="360858"/>
                  </a:lnTo>
                  <a:lnTo>
                    <a:pt x="1719" y="371593"/>
                  </a:lnTo>
                  <a:lnTo>
                    <a:pt x="6374" y="379920"/>
                  </a:lnTo>
                  <a:lnTo>
                    <a:pt x="12987" y="386641"/>
                  </a:lnTo>
                  <a:lnTo>
                    <a:pt x="22075" y="389952"/>
                  </a:lnTo>
                  <a:lnTo>
                    <a:pt x="44651" y="390511"/>
                  </a:lnTo>
                  <a:lnTo>
                    <a:pt x="102687" y="381348"/>
                  </a:lnTo>
                  <a:lnTo>
                    <a:pt x="156612" y="379485"/>
                  </a:lnTo>
                  <a:lnTo>
                    <a:pt x="208634" y="387420"/>
                  </a:lnTo>
                  <a:lnTo>
                    <a:pt x="22625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8829" y="526424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5895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0414" y="33691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5590"/>
                  </a:lnTo>
                  <a:lnTo>
                    <a:pt x="5895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3212" y="618689"/>
              <a:ext cx="252042" cy="362805"/>
            </a:xfrm>
            <a:custGeom>
              <a:avLst/>
              <a:gdLst/>
              <a:ahLst/>
              <a:cxnLst/>
              <a:rect l="0" t="0" r="0" b="0"/>
              <a:pathLst>
                <a:path w="252042" h="362805">
                  <a:moveTo>
                    <a:pt x="125699" y="76191"/>
                  </a:moveTo>
                  <a:lnTo>
                    <a:pt x="125699" y="53835"/>
                  </a:lnTo>
                  <a:lnTo>
                    <a:pt x="114521" y="23164"/>
                  </a:lnTo>
                  <a:lnTo>
                    <a:pt x="99674" y="8560"/>
                  </a:lnTo>
                  <a:lnTo>
                    <a:pt x="90802" y="3028"/>
                  </a:lnTo>
                  <a:lnTo>
                    <a:pt x="68465" y="0"/>
                  </a:lnTo>
                  <a:lnTo>
                    <a:pt x="45280" y="3724"/>
                  </a:lnTo>
                  <a:lnTo>
                    <a:pt x="19073" y="18975"/>
                  </a:lnTo>
                  <a:lnTo>
                    <a:pt x="3831" y="31654"/>
                  </a:lnTo>
                  <a:lnTo>
                    <a:pt x="0" y="41821"/>
                  </a:lnTo>
                  <a:lnTo>
                    <a:pt x="198" y="81735"/>
                  </a:lnTo>
                  <a:lnTo>
                    <a:pt x="8835" y="115659"/>
                  </a:lnTo>
                  <a:lnTo>
                    <a:pt x="19558" y="133117"/>
                  </a:lnTo>
                  <a:lnTo>
                    <a:pt x="35241" y="145555"/>
                  </a:lnTo>
                  <a:lnTo>
                    <a:pt x="44337" y="150510"/>
                  </a:lnTo>
                  <a:lnTo>
                    <a:pt x="53910" y="151473"/>
                  </a:lnTo>
                  <a:lnTo>
                    <a:pt x="73906" y="146305"/>
                  </a:lnTo>
                  <a:lnTo>
                    <a:pt x="88252" y="133089"/>
                  </a:lnTo>
                  <a:lnTo>
                    <a:pt x="112583" y="101598"/>
                  </a:lnTo>
                  <a:lnTo>
                    <a:pt x="116955" y="101318"/>
                  </a:lnTo>
                  <a:lnTo>
                    <a:pt x="119870" y="105811"/>
                  </a:lnTo>
                  <a:lnTo>
                    <a:pt x="132168" y="159424"/>
                  </a:lnTo>
                  <a:lnTo>
                    <a:pt x="132306" y="213559"/>
                  </a:lnTo>
                  <a:lnTo>
                    <a:pt x="127005" y="269312"/>
                  </a:lnTo>
                  <a:lnTo>
                    <a:pt x="125957" y="325385"/>
                  </a:lnTo>
                  <a:lnTo>
                    <a:pt x="125814" y="353450"/>
                  </a:lnTo>
                  <a:lnTo>
                    <a:pt x="128116" y="360467"/>
                  </a:lnTo>
                  <a:lnTo>
                    <a:pt x="131990" y="362804"/>
                  </a:lnTo>
                  <a:lnTo>
                    <a:pt x="136912" y="362023"/>
                  </a:lnTo>
                  <a:lnTo>
                    <a:pt x="155018" y="349745"/>
                  </a:lnTo>
                  <a:lnTo>
                    <a:pt x="213096" y="297146"/>
                  </a:lnTo>
                  <a:lnTo>
                    <a:pt x="236213" y="282429"/>
                  </a:lnTo>
                  <a:lnTo>
                    <a:pt x="252041" y="2762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57602" y="631709"/>
              <a:ext cx="174523" cy="150439"/>
            </a:xfrm>
            <a:custGeom>
              <a:avLst/>
              <a:gdLst/>
              <a:ahLst/>
              <a:cxnLst/>
              <a:rect l="0" t="0" r="0" b="0"/>
              <a:pathLst>
                <a:path w="174523" h="150439">
                  <a:moveTo>
                    <a:pt x="6066" y="10529"/>
                  </a:moveTo>
                  <a:lnTo>
                    <a:pt x="0" y="44151"/>
                  </a:lnTo>
                  <a:lnTo>
                    <a:pt x="6088" y="81192"/>
                  </a:lnTo>
                  <a:lnTo>
                    <a:pt x="22190" y="113744"/>
                  </a:lnTo>
                  <a:lnTo>
                    <a:pt x="35069" y="130882"/>
                  </a:lnTo>
                  <a:lnTo>
                    <a:pt x="61063" y="148095"/>
                  </a:lnTo>
                  <a:lnTo>
                    <a:pt x="83932" y="150438"/>
                  </a:lnTo>
                  <a:lnTo>
                    <a:pt x="107353" y="146410"/>
                  </a:lnTo>
                  <a:lnTo>
                    <a:pt x="125562" y="136821"/>
                  </a:lnTo>
                  <a:lnTo>
                    <a:pt x="138334" y="121641"/>
                  </a:lnTo>
                  <a:lnTo>
                    <a:pt x="159878" y="65845"/>
                  </a:lnTo>
                  <a:lnTo>
                    <a:pt x="171283" y="24705"/>
                  </a:lnTo>
                  <a:lnTo>
                    <a:pt x="1745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20425" y="643375"/>
              <a:ext cx="185441" cy="146263"/>
            </a:xfrm>
            <a:custGeom>
              <a:avLst/>
              <a:gdLst/>
              <a:ahLst/>
              <a:cxnLst/>
              <a:rect l="0" t="0" r="0" b="0"/>
              <a:pathLst>
                <a:path w="185441" h="146263">
                  <a:moveTo>
                    <a:pt x="90683" y="83091"/>
                  </a:moveTo>
                  <a:lnTo>
                    <a:pt x="96273" y="66323"/>
                  </a:lnTo>
                  <a:lnTo>
                    <a:pt x="95897" y="48732"/>
                  </a:lnTo>
                  <a:lnTo>
                    <a:pt x="86124" y="8844"/>
                  </a:lnTo>
                  <a:lnTo>
                    <a:pt x="79455" y="3177"/>
                  </a:lnTo>
                  <a:lnTo>
                    <a:pt x="70330" y="569"/>
                  </a:lnTo>
                  <a:lnTo>
                    <a:pt x="59567" y="0"/>
                  </a:lnTo>
                  <a:lnTo>
                    <a:pt x="41369" y="5608"/>
                  </a:lnTo>
                  <a:lnTo>
                    <a:pt x="25482" y="17068"/>
                  </a:lnTo>
                  <a:lnTo>
                    <a:pt x="10622" y="33860"/>
                  </a:lnTo>
                  <a:lnTo>
                    <a:pt x="2458" y="56141"/>
                  </a:lnTo>
                  <a:lnTo>
                    <a:pt x="0" y="81642"/>
                  </a:lnTo>
                  <a:lnTo>
                    <a:pt x="2806" y="108573"/>
                  </a:lnTo>
                  <a:lnTo>
                    <a:pt x="11073" y="129901"/>
                  </a:lnTo>
                  <a:lnTo>
                    <a:pt x="16553" y="138864"/>
                  </a:lnTo>
                  <a:lnTo>
                    <a:pt x="22545" y="142500"/>
                  </a:lnTo>
                  <a:lnTo>
                    <a:pt x="28881" y="142584"/>
                  </a:lnTo>
                  <a:lnTo>
                    <a:pt x="35443" y="140301"/>
                  </a:lnTo>
                  <a:lnTo>
                    <a:pt x="45855" y="128405"/>
                  </a:lnTo>
                  <a:lnTo>
                    <a:pt x="69388" y="71919"/>
                  </a:lnTo>
                  <a:lnTo>
                    <a:pt x="72977" y="61605"/>
                  </a:lnTo>
                  <a:lnTo>
                    <a:pt x="76540" y="59408"/>
                  </a:lnTo>
                  <a:lnTo>
                    <a:pt x="80084" y="62623"/>
                  </a:lnTo>
                  <a:lnTo>
                    <a:pt x="112658" y="112533"/>
                  </a:lnTo>
                  <a:lnTo>
                    <a:pt x="127356" y="126592"/>
                  </a:lnTo>
                  <a:lnTo>
                    <a:pt x="154192" y="139914"/>
                  </a:lnTo>
                  <a:lnTo>
                    <a:pt x="185440" y="146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16393" y="41061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9905"/>
                  </a:lnTo>
                  <a:lnTo>
                    <a:pt x="9066" y="226467"/>
                  </a:lnTo>
                  <a:lnTo>
                    <a:pt x="17475" y="28957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32165" y="53695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1111" y="8333"/>
                  </a:lnTo>
                  <a:lnTo>
                    <a:pt x="91981" y="15684"/>
                  </a:lnTo>
                  <a:lnTo>
                    <a:pt x="37580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31903" y="652766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5" y="97094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26963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4550" y="626120"/>
              <a:ext cx="99526" cy="167699"/>
            </a:xfrm>
            <a:custGeom>
              <a:avLst/>
              <a:gdLst/>
              <a:ahLst/>
              <a:cxnLst/>
              <a:rect l="0" t="0" r="0" b="0"/>
              <a:pathLst>
                <a:path w="99526" h="167699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9" y="32436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8" y="120165"/>
                  </a:lnTo>
                  <a:lnTo>
                    <a:pt x="17662" y="152622"/>
                  </a:lnTo>
                  <a:lnTo>
                    <a:pt x="26039" y="159763"/>
                  </a:lnTo>
                  <a:lnTo>
                    <a:pt x="47825" y="167698"/>
                  </a:lnTo>
                  <a:lnTo>
                    <a:pt x="57846" y="167474"/>
                  </a:lnTo>
                  <a:lnTo>
                    <a:pt x="75220" y="160986"/>
                  </a:lnTo>
                  <a:lnTo>
                    <a:pt x="87621" y="147184"/>
                  </a:lnTo>
                  <a:lnTo>
                    <a:pt x="92566" y="138590"/>
                  </a:lnTo>
                  <a:lnTo>
                    <a:pt x="99525" y="98549"/>
                  </a:lnTo>
                  <a:lnTo>
                    <a:pt x="95997" y="55230"/>
                  </a:lnTo>
                  <a:lnTo>
                    <a:pt x="87497" y="33111"/>
                  </a:lnTo>
                  <a:lnTo>
                    <a:pt x="7086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90176" y="619662"/>
              <a:ext cx="186530" cy="233147"/>
            </a:xfrm>
            <a:custGeom>
              <a:avLst/>
              <a:gdLst/>
              <a:ahLst/>
              <a:cxnLst/>
              <a:rect l="0" t="0" r="0" b="0"/>
              <a:pathLst>
                <a:path w="186530" h="233147">
                  <a:moveTo>
                    <a:pt x="0" y="54161"/>
                  </a:moveTo>
                  <a:lnTo>
                    <a:pt x="9575" y="78208"/>
                  </a:lnTo>
                  <a:lnTo>
                    <a:pt x="33814" y="119344"/>
                  </a:lnTo>
                  <a:lnTo>
                    <a:pt x="39654" y="155103"/>
                  </a:lnTo>
                  <a:lnTo>
                    <a:pt x="38134" y="161230"/>
                  </a:lnTo>
                  <a:lnTo>
                    <a:pt x="34782" y="162975"/>
                  </a:lnTo>
                  <a:lnTo>
                    <a:pt x="30207" y="161799"/>
                  </a:lnTo>
                  <a:lnTo>
                    <a:pt x="22004" y="144894"/>
                  </a:lnTo>
                  <a:lnTo>
                    <a:pt x="12795" y="86382"/>
                  </a:lnTo>
                  <a:lnTo>
                    <a:pt x="16789" y="46941"/>
                  </a:lnTo>
                  <a:lnTo>
                    <a:pt x="25399" y="27166"/>
                  </a:lnTo>
                  <a:lnTo>
                    <a:pt x="30970" y="18617"/>
                  </a:lnTo>
                  <a:lnTo>
                    <a:pt x="46520" y="5998"/>
                  </a:lnTo>
                  <a:lnTo>
                    <a:pt x="55579" y="996"/>
                  </a:lnTo>
                  <a:lnTo>
                    <a:pt x="66299" y="0"/>
                  </a:lnTo>
                  <a:lnTo>
                    <a:pt x="90687" y="5133"/>
                  </a:lnTo>
                  <a:lnTo>
                    <a:pt x="119547" y="21177"/>
                  </a:lnTo>
                  <a:lnTo>
                    <a:pt x="142916" y="46338"/>
                  </a:lnTo>
                  <a:lnTo>
                    <a:pt x="175736" y="104965"/>
                  </a:lnTo>
                  <a:lnTo>
                    <a:pt x="183390" y="128213"/>
                  </a:lnTo>
                  <a:lnTo>
                    <a:pt x="186529" y="166440"/>
                  </a:lnTo>
                  <a:lnTo>
                    <a:pt x="180821" y="208271"/>
                  </a:lnTo>
                  <a:lnTo>
                    <a:pt x="178984" y="233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7440" y="863336"/>
              <a:ext cx="3137493" cy="21058"/>
            </a:xfrm>
            <a:custGeom>
              <a:avLst/>
              <a:gdLst/>
              <a:ahLst/>
              <a:cxnLst/>
              <a:rect l="0" t="0" r="0" b="0"/>
              <a:pathLst>
                <a:path w="3137493" h="21058">
                  <a:moveTo>
                    <a:pt x="3137492" y="21057"/>
                  </a:moveTo>
                  <a:lnTo>
                    <a:pt x="3080228" y="21057"/>
                  </a:lnTo>
                  <a:lnTo>
                    <a:pt x="3030838" y="17938"/>
                  </a:lnTo>
                  <a:lnTo>
                    <a:pt x="2982279" y="12724"/>
                  </a:lnTo>
                  <a:lnTo>
                    <a:pt x="2932016" y="11179"/>
                  </a:lnTo>
                  <a:lnTo>
                    <a:pt x="2875789" y="10722"/>
                  </a:lnTo>
                  <a:lnTo>
                    <a:pt x="2818965" y="10586"/>
                  </a:lnTo>
                  <a:lnTo>
                    <a:pt x="2757675" y="7426"/>
                  </a:lnTo>
                  <a:lnTo>
                    <a:pt x="2701300" y="2201"/>
                  </a:lnTo>
                  <a:lnTo>
                    <a:pt x="2648722" y="652"/>
                  </a:lnTo>
                  <a:lnTo>
                    <a:pt x="2588689" y="193"/>
                  </a:lnTo>
                  <a:lnTo>
                    <a:pt x="2526448" y="58"/>
                  </a:lnTo>
                  <a:lnTo>
                    <a:pt x="2469791" y="17"/>
                  </a:lnTo>
                  <a:lnTo>
                    <a:pt x="2414315" y="5593"/>
                  </a:lnTo>
                  <a:lnTo>
                    <a:pt x="2358058" y="9066"/>
                  </a:lnTo>
                  <a:lnTo>
                    <a:pt x="2295116" y="10096"/>
                  </a:lnTo>
                  <a:lnTo>
                    <a:pt x="2232013" y="10400"/>
                  </a:lnTo>
                  <a:lnTo>
                    <a:pt x="2168862" y="10491"/>
                  </a:lnTo>
                  <a:lnTo>
                    <a:pt x="2123633" y="10512"/>
                  </a:lnTo>
                  <a:lnTo>
                    <a:pt x="2077405" y="10521"/>
                  </a:lnTo>
                  <a:lnTo>
                    <a:pt x="2033463" y="10526"/>
                  </a:lnTo>
                  <a:lnTo>
                    <a:pt x="1990536" y="10527"/>
                  </a:lnTo>
                  <a:lnTo>
                    <a:pt x="1948061" y="10528"/>
                  </a:lnTo>
                  <a:lnTo>
                    <a:pt x="1884687" y="11698"/>
                  </a:lnTo>
                  <a:lnTo>
                    <a:pt x="1821455" y="17764"/>
                  </a:lnTo>
                  <a:lnTo>
                    <a:pt x="1758266" y="18912"/>
                  </a:lnTo>
                  <a:lnTo>
                    <a:pt x="1695090" y="14702"/>
                  </a:lnTo>
                  <a:lnTo>
                    <a:pt x="1631918" y="18655"/>
                  </a:lnTo>
                  <a:lnTo>
                    <a:pt x="1568746" y="20345"/>
                  </a:lnTo>
                  <a:lnTo>
                    <a:pt x="1505575" y="20846"/>
                  </a:lnTo>
                  <a:lnTo>
                    <a:pt x="1443574" y="20995"/>
                  </a:lnTo>
                  <a:lnTo>
                    <a:pt x="1385299" y="21039"/>
                  </a:lnTo>
                  <a:lnTo>
                    <a:pt x="1340595" y="21049"/>
                  </a:lnTo>
                  <a:lnTo>
                    <a:pt x="1296550" y="21054"/>
                  </a:lnTo>
                  <a:lnTo>
                    <a:pt x="1235411" y="21056"/>
                  </a:lnTo>
                  <a:lnTo>
                    <a:pt x="1177132" y="21057"/>
                  </a:lnTo>
                  <a:lnTo>
                    <a:pt x="1115410" y="21057"/>
                  </a:lnTo>
                  <a:lnTo>
                    <a:pt x="1052669" y="21057"/>
                  </a:lnTo>
                  <a:lnTo>
                    <a:pt x="989625" y="21057"/>
                  </a:lnTo>
                  <a:lnTo>
                    <a:pt x="926492" y="17938"/>
                  </a:lnTo>
                  <a:lnTo>
                    <a:pt x="869571" y="12724"/>
                  </a:lnTo>
                  <a:lnTo>
                    <a:pt x="816831" y="11179"/>
                  </a:lnTo>
                  <a:lnTo>
                    <a:pt x="756751" y="10722"/>
                  </a:lnTo>
                  <a:lnTo>
                    <a:pt x="694495" y="7466"/>
                  </a:lnTo>
                  <a:lnTo>
                    <a:pt x="631595" y="2213"/>
                  </a:lnTo>
                  <a:lnTo>
                    <a:pt x="571625" y="656"/>
                  </a:lnTo>
                  <a:lnTo>
                    <a:pt x="516811" y="195"/>
                  </a:lnTo>
                  <a:lnTo>
                    <a:pt x="460405" y="58"/>
                  </a:lnTo>
                  <a:lnTo>
                    <a:pt x="402358" y="17"/>
                  </a:lnTo>
                  <a:lnTo>
                    <a:pt x="344995" y="5"/>
                  </a:lnTo>
                  <a:lnTo>
                    <a:pt x="283545" y="2"/>
                  </a:lnTo>
                  <a:lnTo>
                    <a:pt x="227123" y="1"/>
                  </a:lnTo>
                  <a:lnTo>
                    <a:pt x="177650" y="0"/>
                  </a:lnTo>
                  <a:lnTo>
                    <a:pt x="125946" y="0"/>
                  </a:lnTo>
                  <a:lnTo>
                    <a:pt x="73582" y="0"/>
                  </a:lnTo>
                  <a:lnTo>
                    <a:pt x="3038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90300" y="621181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31585"/>
                  </a:moveTo>
                  <a:lnTo>
                    <a:pt x="77989" y="20407"/>
                  </a:lnTo>
                  <a:lnTo>
                    <a:pt x="15123" y="34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516725" y="404751"/>
            <a:ext cx="4348271" cy="711270"/>
            <a:chOff x="4516725" y="404751"/>
            <a:chExt cx="4348271" cy="711270"/>
          </a:xfrm>
        </p:grpSpPr>
        <p:sp>
          <p:nvSpPr>
            <p:cNvPr id="24" name="Freeform 23"/>
            <p:cNvSpPr/>
            <p:nvPr/>
          </p:nvSpPr>
          <p:spPr>
            <a:xfrm>
              <a:off x="4759073" y="463253"/>
              <a:ext cx="20866" cy="400084"/>
            </a:xfrm>
            <a:custGeom>
              <a:avLst/>
              <a:gdLst/>
              <a:ahLst/>
              <a:cxnLst/>
              <a:rect l="0" t="0" r="0" b="0"/>
              <a:pathLst>
                <a:path w="20866" h="400084">
                  <a:moveTo>
                    <a:pt x="10336" y="0"/>
                  </a:moveTo>
                  <a:lnTo>
                    <a:pt x="2003" y="57264"/>
                  </a:lnTo>
                  <a:lnTo>
                    <a:pt x="458" y="109774"/>
                  </a:lnTo>
                  <a:lnTo>
                    <a:pt x="0" y="163547"/>
                  </a:lnTo>
                  <a:lnTo>
                    <a:pt x="5435" y="218049"/>
                  </a:lnTo>
                  <a:lnTo>
                    <a:pt x="16604" y="279421"/>
                  </a:lnTo>
                  <a:lnTo>
                    <a:pt x="19602" y="329367"/>
                  </a:lnTo>
                  <a:lnTo>
                    <a:pt x="20615" y="379399"/>
                  </a:lnTo>
                  <a:lnTo>
                    <a:pt x="2086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6725" y="421139"/>
              <a:ext cx="463255" cy="73701"/>
            </a:xfrm>
            <a:custGeom>
              <a:avLst/>
              <a:gdLst/>
              <a:ahLst/>
              <a:cxnLst/>
              <a:rect l="0" t="0" r="0" b="0"/>
              <a:pathLst>
                <a:path w="463255" h="73701">
                  <a:moveTo>
                    <a:pt x="463254" y="0"/>
                  </a:moveTo>
                  <a:lnTo>
                    <a:pt x="400974" y="19129"/>
                  </a:lnTo>
                  <a:lnTo>
                    <a:pt x="340684" y="40000"/>
                  </a:lnTo>
                  <a:lnTo>
                    <a:pt x="282267" y="48897"/>
                  </a:lnTo>
                  <a:lnTo>
                    <a:pt x="226745" y="54653"/>
                  </a:lnTo>
                  <a:lnTo>
                    <a:pt x="174418" y="60647"/>
                  </a:lnTo>
                  <a:lnTo>
                    <a:pt x="123819" y="65543"/>
                  </a:lnTo>
                  <a:lnTo>
                    <a:pt x="64103" y="72089"/>
                  </a:lnTo>
                  <a:lnTo>
                    <a:pt x="36679" y="7298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01036" y="421139"/>
              <a:ext cx="400084" cy="455949"/>
            </a:xfrm>
            <a:custGeom>
              <a:avLst/>
              <a:gdLst/>
              <a:ahLst/>
              <a:cxnLst/>
              <a:rect l="0" t="0" r="0" b="0"/>
              <a:pathLst>
                <a:path w="400084" h="455949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4654" y="162900"/>
                  </a:lnTo>
                  <a:lnTo>
                    <a:pt x="19160" y="222572"/>
                  </a:lnTo>
                  <a:lnTo>
                    <a:pt x="20495" y="279117"/>
                  </a:lnTo>
                  <a:lnTo>
                    <a:pt x="20890" y="332916"/>
                  </a:lnTo>
                  <a:lnTo>
                    <a:pt x="21024" y="384563"/>
                  </a:lnTo>
                  <a:lnTo>
                    <a:pt x="21053" y="334681"/>
                  </a:lnTo>
                  <a:lnTo>
                    <a:pt x="30632" y="278673"/>
                  </a:lnTo>
                  <a:lnTo>
                    <a:pt x="41300" y="254876"/>
                  </a:lnTo>
                  <a:lnTo>
                    <a:pt x="56960" y="238841"/>
                  </a:lnTo>
                  <a:lnTo>
                    <a:pt x="66049" y="232927"/>
                  </a:lnTo>
                  <a:lnTo>
                    <a:pt x="75618" y="232494"/>
                  </a:lnTo>
                  <a:lnTo>
                    <a:pt x="95609" y="241371"/>
                  </a:lnTo>
                  <a:lnTo>
                    <a:pt x="143348" y="290065"/>
                  </a:lnTo>
                  <a:lnTo>
                    <a:pt x="170580" y="349128"/>
                  </a:lnTo>
                  <a:lnTo>
                    <a:pt x="181098" y="377437"/>
                  </a:lnTo>
                  <a:lnTo>
                    <a:pt x="187020" y="414560"/>
                  </a:lnTo>
                  <a:lnTo>
                    <a:pt x="187851" y="412074"/>
                  </a:lnTo>
                  <a:lnTo>
                    <a:pt x="194773" y="377236"/>
                  </a:lnTo>
                  <a:lnTo>
                    <a:pt x="209659" y="352499"/>
                  </a:lnTo>
                  <a:lnTo>
                    <a:pt x="225373" y="340720"/>
                  </a:lnTo>
                  <a:lnTo>
                    <a:pt x="269646" y="323627"/>
                  </a:lnTo>
                  <a:lnTo>
                    <a:pt x="322282" y="315051"/>
                  </a:lnTo>
                  <a:lnTo>
                    <a:pt x="355583" y="299499"/>
                  </a:lnTo>
                  <a:lnTo>
                    <a:pt x="372896" y="286749"/>
                  </a:lnTo>
                  <a:lnTo>
                    <a:pt x="377279" y="277734"/>
                  </a:lnTo>
                  <a:lnTo>
                    <a:pt x="379029" y="255239"/>
                  </a:lnTo>
                  <a:lnTo>
                    <a:pt x="375519" y="245029"/>
                  </a:lnTo>
                  <a:lnTo>
                    <a:pt x="362259" y="227445"/>
                  </a:lnTo>
                  <a:lnTo>
                    <a:pt x="341548" y="214951"/>
                  </a:lnTo>
                  <a:lnTo>
                    <a:pt x="329474" y="209981"/>
                  </a:lnTo>
                  <a:lnTo>
                    <a:pt x="284535" y="208576"/>
                  </a:lnTo>
                  <a:lnTo>
                    <a:pt x="260601" y="215923"/>
                  </a:lnTo>
                  <a:lnTo>
                    <a:pt x="242165" y="228157"/>
                  </a:lnTo>
                  <a:lnTo>
                    <a:pt x="219801" y="254776"/>
                  </a:lnTo>
                  <a:lnTo>
                    <a:pt x="209604" y="274671"/>
                  </a:lnTo>
                  <a:lnTo>
                    <a:pt x="207411" y="298331"/>
                  </a:lnTo>
                  <a:lnTo>
                    <a:pt x="215535" y="346059"/>
                  </a:lnTo>
                  <a:lnTo>
                    <a:pt x="230629" y="384206"/>
                  </a:lnTo>
                  <a:lnTo>
                    <a:pt x="255508" y="413966"/>
                  </a:lnTo>
                  <a:lnTo>
                    <a:pt x="295356" y="443813"/>
                  </a:lnTo>
                  <a:lnTo>
                    <a:pt x="316103" y="453834"/>
                  </a:lnTo>
                  <a:lnTo>
                    <a:pt x="340141" y="455948"/>
                  </a:lnTo>
                  <a:lnTo>
                    <a:pt x="400083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3561" y="628567"/>
              <a:ext cx="273922" cy="487454"/>
            </a:xfrm>
            <a:custGeom>
              <a:avLst/>
              <a:gdLst/>
              <a:ahLst/>
              <a:cxnLst/>
              <a:rect l="0" t="0" r="0" b="0"/>
              <a:pathLst>
                <a:path w="273922" h="487454">
                  <a:moveTo>
                    <a:pt x="186625" y="66313"/>
                  </a:moveTo>
                  <a:lnTo>
                    <a:pt x="168645" y="35031"/>
                  </a:lnTo>
                  <a:lnTo>
                    <a:pt x="151728" y="18875"/>
                  </a:lnTo>
                  <a:lnTo>
                    <a:pt x="116884" y="2215"/>
                  </a:lnTo>
                  <a:lnTo>
                    <a:pt x="93628" y="0"/>
                  </a:lnTo>
                  <a:lnTo>
                    <a:pt x="71594" y="4086"/>
                  </a:lnTo>
                  <a:lnTo>
                    <a:pt x="40628" y="19540"/>
                  </a:lnTo>
                  <a:lnTo>
                    <a:pt x="23861" y="32267"/>
                  </a:lnTo>
                  <a:lnTo>
                    <a:pt x="6858" y="58175"/>
                  </a:lnTo>
                  <a:lnTo>
                    <a:pt x="0" y="93668"/>
                  </a:lnTo>
                  <a:lnTo>
                    <a:pt x="3557" y="128231"/>
                  </a:lnTo>
                  <a:lnTo>
                    <a:pt x="12065" y="146865"/>
                  </a:lnTo>
                  <a:lnTo>
                    <a:pt x="24815" y="162945"/>
                  </a:lnTo>
                  <a:lnTo>
                    <a:pt x="42180" y="177891"/>
                  </a:lnTo>
                  <a:lnTo>
                    <a:pt x="64716" y="186093"/>
                  </a:lnTo>
                  <a:lnTo>
                    <a:pt x="90329" y="188569"/>
                  </a:lnTo>
                  <a:lnTo>
                    <a:pt x="117311" y="185770"/>
                  </a:lnTo>
                  <a:lnTo>
                    <a:pt x="138661" y="177507"/>
                  </a:lnTo>
                  <a:lnTo>
                    <a:pt x="171432" y="153138"/>
                  </a:lnTo>
                  <a:lnTo>
                    <a:pt x="190860" y="118342"/>
                  </a:lnTo>
                  <a:lnTo>
                    <a:pt x="192958" y="120887"/>
                  </a:lnTo>
                  <a:lnTo>
                    <a:pt x="216572" y="181025"/>
                  </a:lnTo>
                  <a:lnTo>
                    <a:pt x="236712" y="235794"/>
                  </a:lnTo>
                  <a:lnTo>
                    <a:pt x="258087" y="291427"/>
                  </a:lnTo>
                  <a:lnTo>
                    <a:pt x="273921" y="352806"/>
                  </a:lnTo>
                  <a:lnTo>
                    <a:pt x="273582" y="395825"/>
                  </a:lnTo>
                  <a:lnTo>
                    <a:pt x="260483" y="432618"/>
                  </a:lnTo>
                  <a:lnTo>
                    <a:pt x="242068" y="448654"/>
                  </a:lnTo>
                  <a:lnTo>
                    <a:pt x="186529" y="468481"/>
                  </a:lnTo>
                  <a:lnTo>
                    <a:pt x="136423" y="474423"/>
                  </a:lnTo>
                  <a:lnTo>
                    <a:pt x="75497" y="477600"/>
                  </a:lnTo>
                  <a:lnTo>
                    <a:pt x="27760" y="485160"/>
                  </a:lnTo>
                  <a:lnTo>
                    <a:pt x="7641" y="487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32829" y="621181"/>
              <a:ext cx="136871" cy="234591"/>
            </a:xfrm>
            <a:custGeom>
              <a:avLst/>
              <a:gdLst/>
              <a:ahLst/>
              <a:cxnLst/>
              <a:rect l="0" t="0" r="0" b="0"/>
              <a:pathLst>
                <a:path w="136871" h="234591">
                  <a:moveTo>
                    <a:pt x="0" y="73699"/>
                  </a:moveTo>
                  <a:lnTo>
                    <a:pt x="25193" y="129914"/>
                  </a:lnTo>
                  <a:lnTo>
                    <a:pt x="44664" y="185366"/>
                  </a:lnTo>
                  <a:lnTo>
                    <a:pt x="70693" y="230808"/>
                  </a:lnTo>
                  <a:lnTo>
                    <a:pt x="74035" y="234590"/>
                  </a:lnTo>
                  <a:lnTo>
                    <a:pt x="75093" y="233602"/>
                  </a:lnTo>
                  <a:lnTo>
                    <a:pt x="74629" y="229434"/>
                  </a:lnTo>
                  <a:lnTo>
                    <a:pt x="50916" y="176385"/>
                  </a:lnTo>
                  <a:lnTo>
                    <a:pt x="26895" y="115688"/>
                  </a:lnTo>
                  <a:lnTo>
                    <a:pt x="23652" y="89631"/>
                  </a:lnTo>
                  <a:lnTo>
                    <a:pt x="28449" y="65572"/>
                  </a:lnTo>
                  <a:lnTo>
                    <a:pt x="39550" y="44351"/>
                  </a:lnTo>
                  <a:lnTo>
                    <a:pt x="56182" y="27120"/>
                  </a:lnTo>
                  <a:lnTo>
                    <a:pt x="85277" y="985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50764" y="661072"/>
              <a:ext cx="234791" cy="170854"/>
            </a:xfrm>
            <a:custGeom>
              <a:avLst/>
              <a:gdLst/>
              <a:ahLst/>
              <a:cxnLst/>
              <a:rect l="0" t="0" r="0" b="0"/>
              <a:pathLst>
                <a:path w="234791" h="170854">
                  <a:moveTo>
                    <a:pt x="171619" y="54865"/>
                  </a:moveTo>
                  <a:lnTo>
                    <a:pt x="162044" y="30819"/>
                  </a:lnTo>
                  <a:lnTo>
                    <a:pt x="151376" y="16492"/>
                  </a:lnTo>
                  <a:lnTo>
                    <a:pt x="132596" y="5445"/>
                  </a:lnTo>
                  <a:lnTo>
                    <a:pt x="121037" y="862"/>
                  </a:lnTo>
                  <a:lnTo>
                    <a:pt x="76823" y="0"/>
                  </a:lnTo>
                  <a:lnTo>
                    <a:pt x="53059" y="7474"/>
                  </a:lnTo>
                  <a:lnTo>
                    <a:pt x="34698" y="19764"/>
                  </a:lnTo>
                  <a:lnTo>
                    <a:pt x="12377" y="46415"/>
                  </a:lnTo>
                  <a:lnTo>
                    <a:pt x="2189" y="66317"/>
                  </a:lnTo>
                  <a:lnTo>
                    <a:pt x="0" y="93100"/>
                  </a:lnTo>
                  <a:lnTo>
                    <a:pt x="8127" y="146776"/>
                  </a:lnTo>
                  <a:lnTo>
                    <a:pt x="13492" y="155913"/>
                  </a:lnTo>
                  <a:lnTo>
                    <a:pt x="28810" y="169186"/>
                  </a:lnTo>
                  <a:lnTo>
                    <a:pt x="37809" y="170853"/>
                  </a:lnTo>
                  <a:lnTo>
                    <a:pt x="57166" y="166467"/>
                  </a:lnTo>
                  <a:lnTo>
                    <a:pt x="82205" y="150843"/>
                  </a:lnTo>
                  <a:lnTo>
                    <a:pt x="104442" y="125807"/>
                  </a:lnTo>
                  <a:lnTo>
                    <a:pt x="112517" y="103163"/>
                  </a:lnTo>
                  <a:lnTo>
                    <a:pt x="123290" y="56087"/>
                  </a:lnTo>
                  <a:lnTo>
                    <a:pt x="126532" y="53340"/>
                  </a:lnTo>
                  <a:lnTo>
                    <a:pt x="129862" y="56188"/>
                  </a:lnTo>
                  <a:lnTo>
                    <a:pt x="159681" y="113141"/>
                  </a:lnTo>
                  <a:lnTo>
                    <a:pt x="184850" y="129584"/>
                  </a:lnTo>
                  <a:lnTo>
                    <a:pt x="234790" y="1496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17402" y="656288"/>
              <a:ext cx="182451" cy="427514"/>
            </a:xfrm>
            <a:custGeom>
              <a:avLst/>
              <a:gdLst/>
              <a:ahLst/>
              <a:cxnLst/>
              <a:rect l="0" t="0" r="0" b="0"/>
              <a:pathLst>
                <a:path w="182451" h="427514">
                  <a:moveTo>
                    <a:pt x="10267" y="91235"/>
                  </a:moveTo>
                  <a:lnTo>
                    <a:pt x="18599" y="148499"/>
                  </a:lnTo>
                  <a:lnTo>
                    <a:pt x="26383" y="197889"/>
                  </a:lnTo>
                  <a:lnTo>
                    <a:pt x="44385" y="255802"/>
                  </a:lnTo>
                  <a:lnTo>
                    <a:pt x="51971" y="315508"/>
                  </a:lnTo>
                  <a:lnTo>
                    <a:pt x="60401" y="366643"/>
                  </a:lnTo>
                  <a:lnTo>
                    <a:pt x="56824" y="421457"/>
                  </a:lnTo>
                  <a:lnTo>
                    <a:pt x="54173" y="427197"/>
                  </a:lnTo>
                  <a:lnTo>
                    <a:pt x="51235" y="427513"/>
                  </a:lnTo>
                  <a:lnTo>
                    <a:pt x="43682" y="417337"/>
                  </a:lnTo>
                  <a:lnTo>
                    <a:pt x="32527" y="397216"/>
                  </a:lnTo>
                  <a:lnTo>
                    <a:pt x="21943" y="340105"/>
                  </a:lnTo>
                  <a:lnTo>
                    <a:pt x="9800" y="286364"/>
                  </a:lnTo>
                  <a:lnTo>
                    <a:pt x="2719" y="237178"/>
                  </a:lnTo>
                  <a:lnTo>
                    <a:pt x="621" y="182440"/>
                  </a:lnTo>
                  <a:lnTo>
                    <a:pt x="0" y="128007"/>
                  </a:lnTo>
                  <a:lnTo>
                    <a:pt x="5378" y="67693"/>
                  </a:lnTo>
                  <a:lnTo>
                    <a:pt x="19996" y="30447"/>
                  </a:lnTo>
                  <a:lnTo>
                    <a:pt x="35648" y="14305"/>
                  </a:lnTo>
                  <a:lnTo>
                    <a:pt x="44735" y="8363"/>
                  </a:lnTo>
                  <a:lnTo>
                    <a:pt x="79881" y="0"/>
                  </a:lnTo>
                  <a:lnTo>
                    <a:pt x="103207" y="4283"/>
                  </a:lnTo>
                  <a:lnTo>
                    <a:pt x="146778" y="20507"/>
                  </a:lnTo>
                  <a:lnTo>
                    <a:pt x="161795" y="34064"/>
                  </a:lnTo>
                  <a:lnTo>
                    <a:pt x="180968" y="71363"/>
                  </a:lnTo>
                  <a:lnTo>
                    <a:pt x="182450" y="91762"/>
                  </a:lnTo>
                  <a:lnTo>
                    <a:pt x="181207" y="102115"/>
                  </a:lnTo>
                  <a:lnTo>
                    <a:pt x="170468" y="119857"/>
                  </a:lnTo>
                  <a:lnTo>
                    <a:pt x="152826" y="134371"/>
                  </a:lnTo>
                  <a:lnTo>
                    <a:pt x="129388" y="144722"/>
                  </a:lnTo>
                  <a:lnTo>
                    <a:pt x="68978" y="152493"/>
                  </a:lnTo>
                  <a:lnTo>
                    <a:pt x="10267" y="154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7181" y="421139"/>
              <a:ext cx="267127" cy="389556"/>
            </a:xfrm>
            <a:custGeom>
              <a:avLst/>
              <a:gdLst/>
              <a:ahLst/>
              <a:cxnLst/>
              <a:rect l="0" t="0" r="0" b="0"/>
              <a:pathLst>
                <a:path w="267127" h="389556">
                  <a:moveTo>
                    <a:pt x="0" y="0"/>
                  </a:moveTo>
                  <a:lnTo>
                    <a:pt x="17959" y="63428"/>
                  </a:lnTo>
                  <a:lnTo>
                    <a:pt x="35150" y="115848"/>
                  </a:lnTo>
                  <a:lnTo>
                    <a:pt x="52650" y="176794"/>
                  </a:lnTo>
                  <a:lnTo>
                    <a:pt x="66682" y="237434"/>
                  </a:lnTo>
                  <a:lnTo>
                    <a:pt x="79549" y="294126"/>
                  </a:lnTo>
                  <a:lnTo>
                    <a:pt x="84012" y="342302"/>
                  </a:lnTo>
                  <a:lnTo>
                    <a:pt x="88713" y="384263"/>
                  </a:lnTo>
                  <a:lnTo>
                    <a:pt x="86048" y="386027"/>
                  </a:lnTo>
                  <a:lnTo>
                    <a:pt x="81932" y="383693"/>
                  </a:lnTo>
                  <a:lnTo>
                    <a:pt x="77359" y="368622"/>
                  </a:lnTo>
                  <a:lnTo>
                    <a:pt x="74422" y="315230"/>
                  </a:lnTo>
                  <a:lnTo>
                    <a:pt x="79503" y="276676"/>
                  </a:lnTo>
                  <a:lnTo>
                    <a:pt x="99596" y="243025"/>
                  </a:lnTo>
                  <a:lnTo>
                    <a:pt x="109681" y="236886"/>
                  </a:lnTo>
                  <a:lnTo>
                    <a:pt x="133365" y="233185"/>
                  </a:lnTo>
                  <a:lnTo>
                    <a:pt x="173006" y="237678"/>
                  </a:lnTo>
                  <a:lnTo>
                    <a:pt x="194265" y="249524"/>
                  </a:lnTo>
                  <a:lnTo>
                    <a:pt x="232566" y="285725"/>
                  </a:lnTo>
                  <a:lnTo>
                    <a:pt x="252312" y="321876"/>
                  </a:lnTo>
                  <a:lnTo>
                    <a:pt x="267126" y="365268"/>
                  </a:lnTo>
                  <a:lnTo>
                    <a:pt x="26321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69184" y="610652"/>
              <a:ext cx="210165" cy="224172"/>
            </a:xfrm>
            <a:custGeom>
              <a:avLst/>
              <a:gdLst/>
              <a:ahLst/>
              <a:cxnLst/>
              <a:rect l="0" t="0" r="0" b="0"/>
              <a:pathLst>
                <a:path w="210165" h="224172">
                  <a:moveTo>
                    <a:pt x="153407" y="31586"/>
                  </a:moveTo>
                  <a:lnTo>
                    <a:pt x="142228" y="20407"/>
                  </a:lnTo>
                  <a:lnTo>
                    <a:pt x="121143" y="14919"/>
                  </a:lnTo>
                  <a:lnTo>
                    <a:pt x="93444" y="14820"/>
                  </a:lnTo>
                  <a:lnTo>
                    <a:pt x="53881" y="27918"/>
                  </a:lnTo>
                  <a:lnTo>
                    <a:pt x="34694" y="40094"/>
                  </a:lnTo>
                  <a:lnTo>
                    <a:pt x="10737" y="71282"/>
                  </a:lnTo>
                  <a:lnTo>
                    <a:pt x="0" y="110158"/>
                  </a:lnTo>
                  <a:lnTo>
                    <a:pt x="2408" y="145724"/>
                  </a:lnTo>
                  <a:lnTo>
                    <a:pt x="16120" y="178488"/>
                  </a:lnTo>
                  <a:lnTo>
                    <a:pt x="40589" y="204834"/>
                  </a:lnTo>
                  <a:lnTo>
                    <a:pt x="75656" y="221869"/>
                  </a:lnTo>
                  <a:lnTo>
                    <a:pt x="102083" y="224171"/>
                  </a:lnTo>
                  <a:lnTo>
                    <a:pt x="128256" y="220124"/>
                  </a:lnTo>
                  <a:lnTo>
                    <a:pt x="151587" y="210527"/>
                  </a:lnTo>
                  <a:lnTo>
                    <a:pt x="178864" y="186381"/>
                  </a:lnTo>
                  <a:lnTo>
                    <a:pt x="204780" y="128125"/>
                  </a:lnTo>
                  <a:lnTo>
                    <a:pt x="210164" y="106078"/>
                  </a:lnTo>
                  <a:lnTo>
                    <a:pt x="204089" y="63328"/>
                  </a:lnTo>
                  <a:lnTo>
                    <a:pt x="196989" y="43354"/>
                  </a:lnTo>
                  <a:lnTo>
                    <a:pt x="179838" y="20125"/>
                  </a:lnTo>
                  <a:lnTo>
                    <a:pt x="1534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83074" y="404751"/>
              <a:ext cx="165901" cy="427001"/>
            </a:xfrm>
            <a:custGeom>
              <a:avLst/>
              <a:gdLst/>
              <a:ahLst/>
              <a:cxnLst/>
              <a:rect l="0" t="0" r="0" b="0"/>
              <a:pathLst>
                <a:path w="165901" h="427001">
                  <a:moveTo>
                    <a:pt x="71144" y="427000"/>
                  </a:moveTo>
                  <a:lnTo>
                    <a:pt x="65554" y="364907"/>
                  </a:lnTo>
                  <a:lnTo>
                    <a:pt x="53185" y="312353"/>
                  </a:lnTo>
                  <a:lnTo>
                    <a:pt x="42945" y="263829"/>
                  </a:lnTo>
                  <a:lnTo>
                    <a:pt x="32503" y="213576"/>
                  </a:lnTo>
                  <a:lnTo>
                    <a:pt x="18493" y="157201"/>
                  </a:lnTo>
                  <a:lnTo>
                    <a:pt x="4462" y="106334"/>
                  </a:lnTo>
                  <a:lnTo>
                    <a:pt x="0" y="52396"/>
                  </a:lnTo>
                  <a:lnTo>
                    <a:pt x="3649" y="28882"/>
                  </a:lnTo>
                  <a:lnTo>
                    <a:pt x="8600" y="20038"/>
                  </a:lnTo>
                  <a:lnTo>
                    <a:pt x="23459" y="7092"/>
                  </a:lnTo>
                  <a:lnTo>
                    <a:pt x="44881" y="558"/>
                  </a:lnTo>
                  <a:lnTo>
                    <a:pt x="86369" y="0"/>
                  </a:lnTo>
                  <a:lnTo>
                    <a:pt x="116514" y="5595"/>
                  </a:lnTo>
                  <a:lnTo>
                    <a:pt x="165900" y="26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17347" y="642238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6955" y="0"/>
                  </a:lnTo>
                  <a:lnTo>
                    <a:pt x="105304" y="7235"/>
                  </a:lnTo>
                  <a:lnTo>
                    <a:pt x="519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83436" y="577786"/>
              <a:ext cx="376234" cy="253966"/>
            </a:xfrm>
            <a:custGeom>
              <a:avLst/>
              <a:gdLst/>
              <a:ahLst/>
              <a:cxnLst/>
              <a:rect l="0" t="0" r="0" b="0"/>
              <a:pathLst>
                <a:path w="376234" h="253966">
                  <a:moveTo>
                    <a:pt x="186719" y="85509"/>
                  </a:moveTo>
                  <a:lnTo>
                    <a:pt x="177144" y="54227"/>
                  </a:lnTo>
                  <a:lnTo>
                    <a:pt x="147315" y="15821"/>
                  </a:lnTo>
                  <a:lnTo>
                    <a:pt x="115643" y="0"/>
                  </a:lnTo>
                  <a:lnTo>
                    <a:pt x="90009" y="1102"/>
                  </a:lnTo>
                  <a:lnTo>
                    <a:pt x="65358" y="9390"/>
                  </a:lnTo>
                  <a:lnTo>
                    <a:pt x="46603" y="20873"/>
                  </a:lnTo>
                  <a:lnTo>
                    <a:pt x="22891" y="46080"/>
                  </a:lnTo>
                  <a:lnTo>
                    <a:pt x="6636" y="75776"/>
                  </a:lnTo>
                  <a:lnTo>
                    <a:pt x="0" y="112391"/>
                  </a:lnTo>
                  <a:lnTo>
                    <a:pt x="6164" y="165515"/>
                  </a:lnTo>
                  <a:lnTo>
                    <a:pt x="16499" y="198902"/>
                  </a:lnTo>
                  <a:lnTo>
                    <a:pt x="27617" y="216234"/>
                  </a:lnTo>
                  <a:lnTo>
                    <a:pt x="43478" y="228617"/>
                  </a:lnTo>
                  <a:lnTo>
                    <a:pt x="82255" y="246098"/>
                  </a:lnTo>
                  <a:lnTo>
                    <a:pt x="102856" y="247349"/>
                  </a:lnTo>
                  <a:lnTo>
                    <a:pt x="123711" y="242836"/>
                  </a:lnTo>
                  <a:lnTo>
                    <a:pt x="144678" y="233031"/>
                  </a:lnTo>
                  <a:lnTo>
                    <a:pt x="170623" y="208768"/>
                  </a:lnTo>
                  <a:lnTo>
                    <a:pt x="205550" y="148409"/>
                  </a:lnTo>
                  <a:lnTo>
                    <a:pt x="215786" y="107466"/>
                  </a:lnTo>
                  <a:lnTo>
                    <a:pt x="216625" y="109505"/>
                  </a:lnTo>
                  <a:lnTo>
                    <a:pt x="223562" y="140812"/>
                  </a:lnTo>
                  <a:lnTo>
                    <a:pt x="254165" y="194264"/>
                  </a:lnTo>
                  <a:lnTo>
                    <a:pt x="282742" y="227697"/>
                  </a:lnTo>
                  <a:lnTo>
                    <a:pt x="292848" y="236453"/>
                  </a:lnTo>
                  <a:lnTo>
                    <a:pt x="316556" y="246182"/>
                  </a:lnTo>
                  <a:lnTo>
                    <a:pt x="376233" y="2539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91253" y="628701"/>
              <a:ext cx="273743" cy="245165"/>
            </a:xfrm>
            <a:custGeom>
              <a:avLst/>
              <a:gdLst/>
              <a:ahLst/>
              <a:cxnLst/>
              <a:rect l="0" t="0" r="0" b="0"/>
              <a:pathLst>
                <a:path w="273743" h="245165">
                  <a:moveTo>
                    <a:pt x="0" y="66179"/>
                  </a:moveTo>
                  <a:lnTo>
                    <a:pt x="8334" y="120324"/>
                  </a:lnTo>
                  <a:lnTo>
                    <a:pt x="15685" y="175271"/>
                  </a:lnTo>
                  <a:lnTo>
                    <a:pt x="19466" y="217176"/>
                  </a:lnTo>
                  <a:lnTo>
                    <a:pt x="18826" y="220656"/>
                  </a:lnTo>
                  <a:lnTo>
                    <a:pt x="14996" y="208925"/>
                  </a:lnTo>
                  <a:lnTo>
                    <a:pt x="11411" y="154904"/>
                  </a:lnTo>
                  <a:lnTo>
                    <a:pt x="13824" y="97960"/>
                  </a:lnTo>
                  <a:lnTo>
                    <a:pt x="21352" y="70945"/>
                  </a:lnTo>
                  <a:lnTo>
                    <a:pt x="45321" y="37176"/>
                  </a:lnTo>
                  <a:lnTo>
                    <a:pt x="74650" y="13002"/>
                  </a:lnTo>
                  <a:lnTo>
                    <a:pt x="95179" y="2381"/>
                  </a:lnTo>
                  <a:lnTo>
                    <a:pt x="116002" y="0"/>
                  </a:lnTo>
                  <a:lnTo>
                    <a:pt x="136955" y="4011"/>
                  </a:lnTo>
                  <a:lnTo>
                    <a:pt x="189524" y="32141"/>
                  </a:lnTo>
                  <a:lnTo>
                    <a:pt x="215513" y="63633"/>
                  </a:lnTo>
                  <a:lnTo>
                    <a:pt x="244085" y="116196"/>
                  </a:lnTo>
                  <a:lnTo>
                    <a:pt x="262208" y="168519"/>
                  </a:lnTo>
                  <a:lnTo>
                    <a:pt x="270324" y="205297"/>
                  </a:lnTo>
                  <a:lnTo>
                    <a:pt x="273742" y="245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42362" y="1137077"/>
            <a:ext cx="2126758" cy="653385"/>
            <a:chOff x="1242362" y="1137077"/>
            <a:chExt cx="2126758" cy="653385"/>
          </a:xfrm>
        </p:grpSpPr>
        <p:sp>
          <p:nvSpPr>
            <p:cNvPr id="38" name="Freeform 37"/>
            <p:cNvSpPr/>
            <p:nvPr/>
          </p:nvSpPr>
          <p:spPr>
            <a:xfrm>
              <a:off x="1242362" y="1256640"/>
              <a:ext cx="300446" cy="269668"/>
            </a:xfrm>
            <a:custGeom>
              <a:avLst/>
              <a:gdLst/>
              <a:ahLst/>
              <a:cxnLst/>
              <a:rect l="0" t="0" r="0" b="0"/>
              <a:pathLst>
                <a:path w="300446" h="269668">
                  <a:moveTo>
                    <a:pt x="0" y="91007"/>
                  </a:moveTo>
                  <a:lnTo>
                    <a:pt x="19151" y="107818"/>
                  </a:lnTo>
                  <a:lnTo>
                    <a:pt x="53898" y="125754"/>
                  </a:lnTo>
                  <a:lnTo>
                    <a:pt x="100718" y="137827"/>
                  </a:lnTo>
                  <a:lnTo>
                    <a:pt x="151635" y="141925"/>
                  </a:lnTo>
                  <a:lnTo>
                    <a:pt x="215003" y="140189"/>
                  </a:lnTo>
                  <a:lnTo>
                    <a:pt x="262009" y="128928"/>
                  </a:lnTo>
                  <a:lnTo>
                    <a:pt x="288852" y="113291"/>
                  </a:lnTo>
                  <a:lnTo>
                    <a:pt x="294344" y="103524"/>
                  </a:lnTo>
                  <a:lnTo>
                    <a:pt x="300445" y="77073"/>
                  </a:lnTo>
                  <a:lnTo>
                    <a:pt x="298563" y="64170"/>
                  </a:lnTo>
                  <a:lnTo>
                    <a:pt x="287113" y="40475"/>
                  </a:lnTo>
                  <a:lnTo>
                    <a:pt x="270325" y="24485"/>
                  </a:lnTo>
                  <a:lnTo>
                    <a:pt x="238024" y="8906"/>
                  </a:lnTo>
                  <a:lnTo>
                    <a:pt x="192578" y="0"/>
                  </a:lnTo>
                  <a:lnTo>
                    <a:pt x="140899" y="481"/>
                  </a:lnTo>
                  <a:lnTo>
                    <a:pt x="111755" y="6320"/>
                  </a:lnTo>
                  <a:lnTo>
                    <a:pt x="87104" y="16714"/>
                  </a:lnTo>
                  <a:lnTo>
                    <a:pt x="59084" y="41308"/>
                  </a:lnTo>
                  <a:lnTo>
                    <a:pt x="37061" y="81060"/>
                  </a:lnTo>
                  <a:lnTo>
                    <a:pt x="28950" y="101794"/>
                  </a:lnTo>
                  <a:lnTo>
                    <a:pt x="27685" y="122708"/>
                  </a:lnTo>
                  <a:lnTo>
                    <a:pt x="32192" y="143701"/>
                  </a:lnTo>
                  <a:lnTo>
                    <a:pt x="47883" y="174081"/>
                  </a:lnTo>
                  <a:lnTo>
                    <a:pt x="86605" y="218815"/>
                  </a:lnTo>
                  <a:lnTo>
                    <a:pt x="148637" y="258732"/>
                  </a:lnTo>
                  <a:lnTo>
                    <a:pt x="174855" y="269667"/>
                  </a:lnTo>
                  <a:lnTo>
                    <a:pt x="210517" y="269246"/>
                  </a:lnTo>
                  <a:lnTo>
                    <a:pt x="257656" y="258623"/>
                  </a:lnTo>
                  <a:lnTo>
                    <a:pt x="284270" y="248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24476" y="1312248"/>
              <a:ext cx="386468" cy="478214"/>
            </a:xfrm>
            <a:custGeom>
              <a:avLst/>
              <a:gdLst/>
              <a:ahLst/>
              <a:cxnLst/>
              <a:rect l="0" t="0" r="0" b="0"/>
              <a:pathLst>
                <a:path w="386468" h="478214">
                  <a:moveTo>
                    <a:pt x="196954" y="77513"/>
                  </a:moveTo>
                  <a:lnTo>
                    <a:pt x="191364" y="60746"/>
                  </a:lnTo>
                  <a:lnTo>
                    <a:pt x="171121" y="33551"/>
                  </a:lnTo>
                  <a:lnTo>
                    <a:pt x="142896" y="14444"/>
                  </a:lnTo>
                  <a:lnTo>
                    <a:pt x="112306" y="1374"/>
                  </a:lnTo>
                  <a:lnTo>
                    <a:pt x="91482" y="0"/>
                  </a:lnTo>
                  <a:lnTo>
                    <a:pt x="81016" y="1271"/>
                  </a:lnTo>
                  <a:lnTo>
                    <a:pt x="60028" y="12042"/>
                  </a:lnTo>
                  <a:lnTo>
                    <a:pt x="31601" y="37837"/>
                  </a:lnTo>
                  <a:lnTo>
                    <a:pt x="11480" y="67707"/>
                  </a:lnTo>
                  <a:lnTo>
                    <a:pt x="3387" y="89533"/>
                  </a:lnTo>
                  <a:lnTo>
                    <a:pt x="0" y="126958"/>
                  </a:lnTo>
                  <a:lnTo>
                    <a:pt x="3354" y="149791"/>
                  </a:lnTo>
                  <a:lnTo>
                    <a:pt x="11864" y="168518"/>
                  </a:lnTo>
                  <a:lnTo>
                    <a:pt x="36390" y="199605"/>
                  </a:lnTo>
                  <a:lnTo>
                    <a:pt x="62422" y="215594"/>
                  </a:lnTo>
                  <a:lnTo>
                    <a:pt x="82180" y="217651"/>
                  </a:lnTo>
                  <a:lnTo>
                    <a:pt x="101489" y="213496"/>
                  </a:lnTo>
                  <a:lnTo>
                    <a:pt x="117870" y="203851"/>
                  </a:lnTo>
                  <a:lnTo>
                    <a:pt x="129830" y="185526"/>
                  </a:lnTo>
                  <a:lnTo>
                    <a:pt x="147040" y="141223"/>
                  </a:lnTo>
                  <a:lnTo>
                    <a:pt x="149640" y="138704"/>
                  </a:lnTo>
                  <a:lnTo>
                    <a:pt x="151373" y="141703"/>
                  </a:lnTo>
                  <a:lnTo>
                    <a:pt x="162789" y="195064"/>
                  </a:lnTo>
                  <a:lnTo>
                    <a:pt x="171493" y="248434"/>
                  </a:lnTo>
                  <a:lnTo>
                    <a:pt x="175762" y="299472"/>
                  </a:lnTo>
                  <a:lnTo>
                    <a:pt x="183972" y="358703"/>
                  </a:lnTo>
                  <a:lnTo>
                    <a:pt x="188818" y="413513"/>
                  </a:lnTo>
                  <a:lnTo>
                    <a:pt x="200936" y="473256"/>
                  </a:lnTo>
                  <a:lnTo>
                    <a:pt x="205458" y="478213"/>
                  </a:lnTo>
                  <a:lnTo>
                    <a:pt x="210812" y="478007"/>
                  </a:lnTo>
                  <a:lnTo>
                    <a:pt x="216721" y="474361"/>
                  </a:lnTo>
                  <a:lnTo>
                    <a:pt x="264934" y="412472"/>
                  </a:lnTo>
                  <a:lnTo>
                    <a:pt x="294305" y="391490"/>
                  </a:lnTo>
                  <a:lnTo>
                    <a:pt x="345558" y="373327"/>
                  </a:lnTo>
                  <a:lnTo>
                    <a:pt x="386467" y="361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98422" y="1273948"/>
              <a:ext cx="191735" cy="242951"/>
            </a:xfrm>
            <a:custGeom>
              <a:avLst/>
              <a:gdLst/>
              <a:ahLst/>
              <a:cxnLst/>
              <a:rect l="0" t="0" r="0" b="0"/>
              <a:pathLst>
                <a:path w="191735" h="242951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14751" y="178514"/>
                  </a:lnTo>
                  <a:lnTo>
                    <a:pt x="26100" y="209261"/>
                  </a:lnTo>
                  <a:lnTo>
                    <a:pt x="37457" y="225976"/>
                  </a:lnTo>
                  <a:lnTo>
                    <a:pt x="56542" y="238084"/>
                  </a:lnTo>
                  <a:lnTo>
                    <a:pt x="68183" y="242950"/>
                  </a:lnTo>
                  <a:lnTo>
                    <a:pt x="93595" y="242119"/>
                  </a:lnTo>
                  <a:lnTo>
                    <a:pt x="118147" y="233950"/>
                  </a:lnTo>
                  <a:lnTo>
                    <a:pt x="136858" y="222521"/>
                  </a:lnTo>
                  <a:lnTo>
                    <a:pt x="160546" y="197343"/>
                  </a:lnTo>
                  <a:lnTo>
                    <a:pt x="176793" y="162067"/>
                  </a:lnTo>
                  <a:lnTo>
                    <a:pt x="185528" y="108225"/>
                  </a:lnTo>
                  <a:lnTo>
                    <a:pt x="191734" y="66512"/>
                  </a:lnTo>
                  <a:lnTo>
                    <a:pt x="187204" y="28026"/>
                  </a:lnTo>
                  <a:lnTo>
                    <a:pt x="1756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14066" y="1303463"/>
              <a:ext cx="260132" cy="202113"/>
            </a:xfrm>
            <a:custGeom>
              <a:avLst/>
              <a:gdLst/>
              <a:ahLst/>
              <a:cxnLst/>
              <a:rect l="0" t="0" r="0" b="0"/>
              <a:pathLst>
                <a:path w="260132" h="202113">
                  <a:moveTo>
                    <a:pt x="133788" y="128412"/>
                  </a:moveTo>
                  <a:lnTo>
                    <a:pt x="130669" y="79481"/>
                  </a:lnTo>
                  <a:lnTo>
                    <a:pt x="123043" y="50513"/>
                  </a:lnTo>
                  <a:lnTo>
                    <a:pt x="107956" y="25940"/>
                  </a:lnTo>
                  <a:lnTo>
                    <a:pt x="89552" y="9559"/>
                  </a:lnTo>
                  <a:lnTo>
                    <a:pt x="79731" y="3554"/>
                  </a:lnTo>
                  <a:lnTo>
                    <a:pt x="59460" y="0"/>
                  </a:lnTo>
                  <a:lnTo>
                    <a:pt x="49141" y="690"/>
                  </a:lnTo>
                  <a:lnTo>
                    <a:pt x="31437" y="10815"/>
                  </a:lnTo>
                  <a:lnTo>
                    <a:pt x="16939" y="28184"/>
                  </a:lnTo>
                  <a:lnTo>
                    <a:pt x="3370" y="64270"/>
                  </a:lnTo>
                  <a:lnTo>
                    <a:pt x="0" y="104598"/>
                  </a:lnTo>
                  <a:lnTo>
                    <a:pt x="7060" y="145013"/>
                  </a:lnTo>
                  <a:lnTo>
                    <a:pt x="17413" y="168545"/>
                  </a:lnTo>
                  <a:lnTo>
                    <a:pt x="41985" y="195936"/>
                  </a:lnTo>
                  <a:lnTo>
                    <a:pt x="51529" y="200334"/>
                  </a:lnTo>
                  <a:lnTo>
                    <a:pt x="71493" y="202101"/>
                  </a:lnTo>
                  <a:lnTo>
                    <a:pt x="80560" y="198595"/>
                  </a:lnTo>
                  <a:lnTo>
                    <a:pt x="96873" y="185341"/>
                  </a:lnTo>
                  <a:lnTo>
                    <a:pt x="113622" y="158148"/>
                  </a:lnTo>
                  <a:lnTo>
                    <a:pt x="122526" y="117302"/>
                  </a:lnTo>
                  <a:lnTo>
                    <a:pt x="125110" y="117496"/>
                  </a:lnTo>
                  <a:lnTo>
                    <a:pt x="170536" y="163903"/>
                  </a:lnTo>
                  <a:lnTo>
                    <a:pt x="208508" y="188542"/>
                  </a:lnTo>
                  <a:lnTo>
                    <a:pt x="236256" y="198091"/>
                  </a:lnTo>
                  <a:lnTo>
                    <a:pt x="260131" y="202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47896" y="1137077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58761"/>
                  </a:lnTo>
                  <a:lnTo>
                    <a:pt x="10095" y="219834"/>
                  </a:lnTo>
                  <a:lnTo>
                    <a:pt x="17678" y="272581"/>
                  </a:lnTo>
                  <a:lnTo>
                    <a:pt x="26201" y="335142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42611" y="126341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4891" y="8333"/>
                  </a:lnTo>
                  <a:lnTo>
                    <a:pt x="123999" y="15684"/>
                  </a:lnTo>
                  <a:lnTo>
                    <a:pt x="75475" y="25054"/>
                  </a:lnTo>
                  <a:lnTo>
                    <a:pt x="13174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94991" y="1379233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58617"/>
                  </a:lnTo>
                  <a:lnTo>
                    <a:pt x="2113" y="98996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11108" y="1273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03832" y="1358176"/>
              <a:ext cx="140772" cy="174224"/>
            </a:xfrm>
            <a:custGeom>
              <a:avLst/>
              <a:gdLst/>
              <a:ahLst/>
              <a:cxnLst/>
              <a:rect l="0" t="0" r="0" b="0"/>
              <a:pathLst>
                <a:path w="140772" h="174224">
                  <a:moveTo>
                    <a:pt x="107318" y="0"/>
                  </a:moveTo>
                  <a:lnTo>
                    <a:pt x="90550" y="5589"/>
                  </a:lnTo>
                  <a:lnTo>
                    <a:pt x="38660" y="48468"/>
                  </a:lnTo>
                  <a:lnTo>
                    <a:pt x="10524" y="85483"/>
                  </a:lnTo>
                  <a:lnTo>
                    <a:pt x="738" y="105843"/>
                  </a:lnTo>
                  <a:lnTo>
                    <a:pt x="0" y="116185"/>
                  </a:lnTo>
                  <a:lnTo>
                    <a:pt x="5419" y="137035"/>
                  </a:lnTo>
                  <a:lnTo>
                    <a:pt x="21623" y="162915"/>
                  </a:lnTo>
                  <a:lnTo>
                    <a:pt x="30301" y="168272"/>
                  </a:lnTo>
                  <a:lnTo>
                    <a:pt x="52421" y="174223"/>
                  </a:lnTo>
                  <a:lnTo>
                    <a:pt x="63701" y="172301"/>
                  </a:lnTo>
                  <a:lnTo>
                    <a:pt x="117649" y="140193"/>
                  </a:lnTo>
                  <a:lnTo>
                    <a:pt x="132577" y="120020"/>
                  </a:lnTo>
                  <a:lnTo>
                    <a:pt x="140771" y="96626"/>
                  </a:lnTo>
                  <a:lnTo>
                    <a:pt x="140513" y="74530"/>
                  </a:lnTo>
                  <a:lnTo>
                    <a:pt x="128375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26963" y="1336996"/>
              <a:ext cx="242157" cy="172232"/>
            </a:xfrm>
            <a:custGeom>
              <a:avLst/>
              <a:gdLst/>
              <a:ahLst/>
              <a:cxnLst/>
              <a:rect l="0" t="0" r="0" b="0"/>
              <a:pathLst>
                <a:path w="242157" h="172232">
                  <a:moveTo>
                    <a:pt x="0" y="52765"/>
                  </a:moveTo>
                  <a:lnTo>
                    <a:pt x="34747" y="89852"/>
                  </a:lnTo>
                  <a:lnTo>
                    <a:pt x="59323" y="148005"/>
                  </a:lnTo>
                  <a:lnTo>
                    <a:pt x="66530" y="168793"/>
                  </a:lnTo>
                  <a:lnTo>
                    <a:pt x="66580" y="172231"/>
                  </a:lnTo>
                  <a:lnTo>
                    <a:pt x="64274" y="171014"/>
                  </a:lnTo>
                  <a:lnTo>
                    <a:pt x="60397" y="166693"/>
                  </a:lnTo>
                  <a:lnTo>
                    <a:pt x="49351" y="138254"/>
                  </a:lnTo>
                  <a:lnTo>
                    <a:pt x="44259" y="100192"/>
                  </a:lnTo>
                  <a:lnTo>
                    <a:pt x="50943" y="53815"/>
                  </a:lnTo>
                  <a:lnTo>
                    <a:pt x="56957" y="32175"/>
                  </a:lnTo>
                  <a:lnTo>
                    <a:pt x="69768" y="13978"/>
                  </a:lnTo>
                  <a:lnTo>
                    <a:pt x="78098" y="5850"/>
                  </a:lnTo>
                  <a:lnTo>
                    <a:pt x="88330" y="1601"/>
                  </a:lnTo>
                  <a:lnTo>
                    <a:pt x="112178" y="0"/>
                  </a:lnTo>
                  <a:lnTo>
                    <a:pt x="151911" y="11265"/>
                  </a:lnTo>
                  <a:lnTo>
                    <a:pt x="173191" y="26132"/>
                  </a:lnTo>
                  <a:lnTo>
                    <a:pt x="205916" y="64272"/>
                  </a:lnTo>
                  <a:lnTo>
                    <a:pt x="234420" y="126551"/>
                  </a:lnTo>
                  <a:lnTo>
                    <a:pt x="242156" y="168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811316" y="1221305"/>
            <a:ext cx="4116643" cy="600126"/>
            <a:chOff x="3811316" y="1221305"/>
            <a:chExt cx="4116643" cy="600126"/>
          </a:xfrm>
        </p:grpSpPr>
        <p:sp>
          <p:nvSpPr>
            <p:cNvPr id="49" name="Freeform 48"/>
            <p:cNvSpPr/>
            <p:nvPr/>
          </p:nvSpPr>
          <p:spPr>
            <a:xfrm>
              <a:off x="3821844" y="1316062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3120" y="42691"/>
                  </a:lnTo>
                  <a:lnTo>
                    <a:pt x="16789" y="96002"/>
                  </a:lnTo>
                  <a:lnTo>
                    <a:pt x="26085" y="156474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11316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36810" y="1295005"/>
              <a:ext cx="178528" cy="208105"/>
            </a:xfrm>
            <a:custGeom>
              <a:avLst/>
              <a:gdLst/>
              <a:ahLst/>
              <a:cxnLst/>
              <a:rect l="0" t="0" r="0" b="0"/>
              <a:pathLst>
                <a:path w="178528" h="208105">
                  <a:moveTo>
                    <a:pt x="95604" y="0"/>
                  </a:moveTo>
                  <a:lnTo>
                    <a:pt x="73247" y="0"/>
                  </a:lnTo>
                  <a:lnTo>
                    <a:pt x="42577" y="11178"/>
                  </a:lnTo>
                  <a:lnTo>
                    <a:pt x="16851" y="29308"/>
                  </a:lnTo>
                  <a:lnTo>
                    <a:pt x="0" y="55087"/>
                  </a:lnTo>
                  <a:lnTo>
                    <a:pt x="283" y="63631"/>
                  </a:lnTo>
                  <a:lnTo>
                    <a:pt x="3981" y="71666"/>
                  </a:lnTo>
                  <a:lnTo>
                    <a:pt x="9956" y="79363"/>
                  </a:lnTo>
                  <a:lnTo>
                    <a:pt x="29072" y="91034"/>
                  </a:lnTo>
                  <a:lnTo>
                    <a:pt x="84633" y="111814"/>
                  </a:lnTo>
                  <a:lnTo>
                    <a:pt x="137660" y="129787"/>
                  </a:lnTo>
                  <a:lnTo>
                    <a:pt x="169287" y="140361"/>
                  </a:lnTo>
                  <a:lnTo>
                    <a:pt x="175141" y="147386"/>
                  </a:lnTo>
                  <a:lnTo>
                    <a:pt x="177875" y="156749"/>
                  </a:lnTo>
                  <a:lnTo>
                    <a:pt x="178527" y="167670"/>
                  </a:lnTo>
                  <a:lnTo>
                    <a:pt x="175452" y="176121"/>
                  </a:lnTo>
                  <a:lnTo>
                    <a:pt x="162678" y="188630"/>
                  </a:lnTo>
                  <a:lnTo>
                    <a:pt x="130166" y="202249"/>
                  </a:lnTo>
                  <a:lnTo>
                    <a:pt x="85308" y="208104"/>
                  </a:lnTo>
                  <a:lnTo>
                    <a:pt x="3243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76642" y="1341347"/>
              <a:ext cx="224353" cy="195814"/>
            </a:xfrm>
            <a:custGeom>
              <a:avLst/>
              <a:gdLst/>
              <a:ahLst/>
              <a:cxnLst/>
              <a:rect l="0" t="0" r="0" b="0"/>
              <a:pathLst>
                <a:path w="224353" h="195814">
                  <a:moveTo>
                    <a:pt x="129596" y="48414"/>
                  </a:moveTo>
                  <a:lnTo>
                    <a:pt x="100288" y="10041"/>
                  </a:lnTo>
                  <a:lnTo>
                    <a:pt x="80695" y="2114"/>
                  </a:lnTo>
                  <a:lnTo>
                    <a:pt x="68919" y="0"/>
                  </a:lnTo>
                  <a:lnTo>
                    <a:pt x="49596" y="3890"/>
                  </a:lnTo>
                  <a:lnTo>
                    <a:pt x="41168" y="8203"/>
                  </a:lnTo>
                  <a:lnTo>
                    <a:pt x="28683" y="22354"/>
                  </a:lnTo>
                  <a:lnTo>
                    <a:pt x="3638" y="80485"/>
                  </a:lnTo>
                  <a:lnTo>
                    <a:pt x="0" y="90852"/>
                  </a:lnTo>
                  <a:lnTo>
                    <a:pt x="470" y="127799"/>
                  </a:lnTo>
                  <a:lnTo>
                    <a:pt x="8256" y="148427"/>
                  </a:lnTo>
                  <a:lnTo>
                    <a:pt x="13608" y="157203"/>
                  </a:lnTo>
                  <a:lnTo>
                    <a:pt x="21855" y="163054"/>
                  </a:lnTo>
                  <a:lnTo>
                    <a:pt x="43496" y="169555"/>
                  </a:lnTo>
                  <a:lnTo>
                    <a:pt x="53479" y="168949"/>
                  </a:lnTo>
                  <a:lnTo>
                    <a:pt x="79877" y="156918"/>
                  </a:lnTo>
                  <a:lnTo>
                    <a:pt x="99310" y="144991"/>
                  </a:lnTo>
                  <a:lnTo>
                    <a:pt x="113406" y="128772"/>
                  </a:lnTo>
                  <a:lnTo>
                    <a:pt x="131987" y="89764"/>
                  </a:lnTo>
                  <a:lnTo>
                    <a:pt x="133388" y="69131"/>
                  </a:lnTo>
                  <a:lnTo>
                    <a:pt x="132451" y="55282"/>
                  </a:lnTo>
                  <a:lnTo>
                    <a:pt x="133839" y="56502"/>
                  </a:lnTo>
                  <a:lnTo>
                    <a:pt x="154411" y="112675"/>
                  </a:lnTo>
                  <a:lnTo>
                    <a:pt x="176655" y="145509"/>
                  </a:lnTo>
                  <a:lnTo>
                    <a:pt x="224352" y="19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53113" y="1326590"/>
              <a:ext cx="209562" cy="239768"/>
            </a:xfrm>
            <a:custGeom>
              <a:avLst/>
              <a:gdLst/>
              <a:ahLst/>
              <a:cxnLst/>
              <a:rect l="0" t="0" r="0" b="0"/>
              <a:pathLst>
                <a:path w="209562" h="239768">
                  <a:moveTo>
                    <a:pt x="105892" y="0"/>
                  </a:moveTo>
                  <a:lnTo>
                    <a:pt x="43634" y="19128"/>
                  </a:lnTo>
                  <a:lnTo>
                    <a:pt x="4699" y="49803"/>
                  </a:lnTo>
                  <a:lnTo>
                    <a:pt x="995" y="57769"/>
                  </a:lnTo>
                  <a:lnTo>
                    <a:pt x="0" y="75978"/>
                  </a:lnTo>
                  <a:lnTo>
                    <a:pt x="6576" y="92650"/>
                  </a:lnTo>
                  <a:lnTo>
                    <a:pt x="11605" y="100371"/>
                  </a:lnTo>
                  <a:lnTo>
                    <a:pt x="20807" y="105519"/>
                  </a:lnTo>
                  <a:lnTo>
                    <a:pt x="74484" y="113780"/>
                  </a:lnTo>
                  <a:lnTo>
                    <a:pt x="124904" y="121001"/>
                  </a:lnTo>
                  <a:lnTo>
                    <a:pt x="167489" y="142098"/>
                  </a:lnTo>
                  <a:lnTo>
                    <a:pt x="206998" y="175701"/>
                  </a:lnTo>
                  <a:lnTo>
                    <a:pt x="209561" y="183815"/>
                  </a:lnTo>
                  <a:lnTo>
                    <a:pt x="206169" y="202188"/>
                  </a:lnTo>
                  <a:lnTo>
                    <a:pt x="200819" y="209662"/>
                  </a:lnTo>
                  <a:lnTo>
                    <a:pt x="185517" y="221085"/>
                  </a:lnTo>
                  <a:lnTo>
                    <a:pt x="151581" y="234093"/>
                  </a:lnTo>
                  <a:lnTo>
                    <a:pt x="111890" y="239767"/>
                  </a:lnTo>
                  <a:lnTo>
                    <a:pt x="66132" y="233278"/>
                  </a:lnTo>
                  <a:lnTo>
                    <a:pt x="32193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69575" y="1242362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51603"/>
                  </a:lnTo>
                  <a:lnTo>
                    <a:pt x="0" y="114986"/>
                  </a:lnTo>
                  <a:lnTo>
                    <a:pt x="1170" y="177570"/>
                  </a:lnTo>
                  <a:lnTo>
                    <a:pt x="8405" y="232508"/>
                  </a:lnTo>
                  <a:lnTo>
                    <a:pt x="18211" y="293586"/>
                  </a:lnTo>
                  <a:lnTo>
                    <a:pt x="23334" y="327194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64290" y="1347647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94149" y="8333"/>
                  </a:lnTo>
                  <a:lnTo>
                    <a:pt x="135141" y="18645"/>
                  </a:lnTo>
                  <a:lnTo>
                    <a:pt x="75091" y="31803"/>
                  </a:lnTo>
                  <a:lnTo>
                    <a:pt x="15608" y="479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06445" y="1418126"/>
              <a:ext cx="168457" cy="185433"/>
            </a:xfrm>
            <a:custGeom>
              <a:avLst/>
              <a:gdLst/>
              <a:ahLst/>
              <a:cxnLst/>
              <a:rect l="0" t="0" r="0" b="0"/>
              <a:pathLst>
                <a:path w="168457" h="185433">
                  <a:moveTo>
                    <a:pt x="0" y="24278"/>
                  </a:moveTo>
                  <a:lnTo>
                    <a:pt x="23719" y="77305"/>
                  </a:lnTo>
                  <a:lnTo>
                    <a:pt x="42003" y="137947"/>
                  </a:lnTo>
                  <a:lnTo>
                    <a:pt x="61719" y="181782"/>
                  </a:lnTo>
                  <a:lnTo>
                    <a:pt x="64543" y="185432"/>
                  </a:lnTo>
                  <a:lnTo>
                    <a:pt x="65256" y="184357"/>
                  </a:lnTo>
                  <a:lnTo>
                    <a:pt x="51901" y="121765"/>
                  </a:lnTo>
                  <a:lnTo>
                    <a:pt x="44048" y="71870"/>
                  </a:lnTo>
                  <a:lnTo>
                    <a:pt x="49213" y="50889"/>
                  </a:lnTo>
                  <a:lnTo>
                    <a:pt x="60477" y="33765"/>
                  </a:lnTo>
                  <a:lnTo>
                    <a:pt x="86550" y="12141"/>
                  </a:lnTo>
                  <a:lnTo>
                    <a:pt x="106317" y="2116"/>
                  </a:lnTo>
                  <a:lnTo>
                    <a:pt x="126800" y="0"/>
                  </a:lnTo>
                  <a:lnTo>
                    <a:pt x="168456" y="3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53339" y="1449670"/>
              <a:ext cx="216361" cy="150662"/>
            </a:xfrm>
            <a:custGeom>
              <a:avLst/>
              <a:gdLst/>
              <a:ahLst/>
              <a:cxnLst/>
              <a:rect l="0" t="0" r="0" b="0"/>
              <a:pathLst>
                <a:path w="216361" h="150662">
                  <a:moveTo>
                    <a:pt x="121604" y="34848"/>
                  </a:moveTo>
                  <a:lnTo>
                    <a:pt x="116014" y="18080"/>
                  </a:lnTo>
                  <a:lnTo>
                    <a:pt x="103912" y="6728"/>
                  </a:lnTo>
                  <a:lnTo>
                    <a:pt x="95772" y="2064"/>
                  </a:lnTo>
                  <a:lnTo>
                    <a:pt x="77368" y="0"/>
                  </a:lnTo>
                  <a:lnTo>
                    <a:pt x="57490" y="4152"/>
                  </a:lnTo>
                  <a:lnTo>
                    <a:pt x="36956" y="13796"/>
                  </a:lnTo>
                  <a:lnTo>
                    <a:pt x="11255" y="37969"/>
                  </a:lnTo>
                  <a:lnTo>
                    <a:pt x="2369" y="60411"/>
                  </a:lnTo>
                  <a:lnTo>
                    <a:pt x="0" y="72947"/>
                  </a:lnTo>
                  <a:lnTo>
                    <a:pt x="3607" y="96234"/>
                  </a:lnTo>
                  <a:lnTo>
                    <a:pt x="7844" y="107358"/>
                  </a:lnTo>
                  <a:lnTo>
                    <a:pt x="21911" y="122836"/>
                  </a:lnTo>
                  <a:lnTo>
                    <a:pt x="30575" y="128602"/>
                  </a:lnTo>
                  <a:lnTo>
                    <a:pt x="49561" y="131888"/>
                  </a:lnTo>
                  <a:lnTo>
                    <a:pt x="59537" y="131127"/>
                  </a:lnTo>
                  <a:lnTo>
                    <a:pt x="76861" y="124042"/>
                  </a:lnTo>
                  <a:lnTo>
                    <a:pt x="84757" y="118877"/>
                  </a:lnTo>
                  <a:lnTo>
                    <a:pt x="96649" y="103780"/>
                  </a:lnTo>
                  <a:lnTo>
                    <a:pt x="101457" y="94840"/>
                  </a:lnTo>
                  <a:lnTo>
                    <a:pt x="107003" y="92390"/>
                  </a:lnTo>
                  <a:lnTo>
                    <a:pt x="113039" y="94266"/>
                  </a:lnTo>
                  <a:lnTo>
                    <a:pt x="125986" y="105710"/>
                  </a:lnTo>
                  <a:lnTo>
                    <a:pt x="165913" y="146085"/>
                  </a:lnTo>
                  <a:lnTo>
                    <a:pt x="175710" y="149950"/>
                  </a:lnTo>
                  <a:lnTo>
                    <a:pt x="216360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22342" y="150557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9065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11813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64456" y="1515777"/>
              <a:ext cx="233525" cy="305654"/>
            </a:xfrm>
            <a:custGeom>
              <a:avLst/>
              <a:gdLst/>
              <a:ahLst/>
              <a:cxnLst/>
              <a:rect l="0" t="0" r="0" b="0"/>
              <a:pathLst>
                <a:path w="233525" h="305654">
                  <a:moveTo>
                    <a:pt x="157927" y="74026"/>
                  </a:moveTo>
                  <a:lnTo>
                    <a:pt x="163516" y="57258"/>
                  </a:lnTo>
                  <a:lnTo>
                    <a:pt x="160021" y="39667"/>
                  </a:lnTo>
                  <a:lnTo>
                    <a:pt x="144900" y="13153"/>
                  </a:lnTo>
                  <a:lnTo>
                    <a:pt x="138714" y="5368"/>
                  </a:lnTo>
                  <a:lnTo>
                    <a:pt x="129910" y="1347"/>
                  </a:lnTo>
                  <a:lnTo>
                    <a:pt x="107650" y="0"/>
                  </a:lnTo>
                  <a:lnTo>
                    <a:pt x="88399" y="6420"/>
                  </a:lnTo>
                  <a:lnTo>
                    <a:pt x="72044" y="18243"/>
                  </a:lnTo>
                  <a:lnTo>
                    <a:pt x="56975" y="35195"/>
                  </a:lnTo>
                  <a:lnTo>
                    <a:pt x="53191" y="45799"/>
                  </a:lnTo>
                  <a:lnTo>
                    <a:pt x="52106" y="70059"/>
                  </a:lnTo>
                  <a:lnTo>
                    <a:pt x="55794" y="80740"/>
                  </a:lnTo>
                  <a:lnTo>
                    <a:pt x="69251" y="98847"/>
                  </a:lnTo>
                  <a:lnTo>
                    <a:pt x="77753" y="103441"/>
                  </a:lnTo>
                  <a:lnTo>
                    <a:pt x="96558" y="105427"/>
                  </a:lnTo>
                  <a:lnTo>
                    <a:pt x="126876" y="99967"/>
                  </a:lnTo>
                  <a:lnTo>
                    <a:pt x="144517" y="87895"/>
                  </a:lnTo>
                  <a:lnTo>
                    <a:pt x="152496" y="79762"/>
                  </a:lnTo>
                  <a:lnTo>
                    <a:pt x="158986" y="77850"/>
                  </a:lnTo>
                  <a:lnTo>
                    <a:pt x="164482" y="80085"/>
                  </a:lnTo>
                  <a:lnTo>
                    <a:pt x="174878" y="94266"/>
                  </a:lnTo>
                  <a:lnTo>
                    <a:pt x="197498" y="147911"/>
                  </a:lnTo>
                  <a:lnTo>
                    <a:pt x="219166" y="203914"/>
                  </a:lnTo>
                  <a:lnTo>
                    <a:pt x="233524" y="246002"/>
                  </a:lnTo>
                  <a:lnTo>
                    <a:pt x="232080" y="270952"/>
                  </a:lnTo>
                  <a:lnTo>
                    <a:pt x="228419" y="282519"/>
                  </a:lnTo>
                  <a:lnTo>
                    <a:pt x="220130" y="290230"/>
                  </a:lnTo>
                  <a:lnTo>
                    <a:pt x="195321" y="298798"/>
                  </a:lnTo>
                  <a:lnTo>
                    <a:pt x="148470" y="303622"/>
                  </a:lnTo>
                  <a:lnTo>
                    <a:pt x="97544" y="305051"/>
                  </a:lnTo>
                  <a:lnTo>
                    <a:pt x="38678" y="305534"/>
                  </a:lnTo>
                  <a:lnTo>
                    <a:pt x="0" y="305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79965" y="1316062"/>
              <a:ext cx="184574" cy="347441"/>
            </a:xfrm>
            <a:custGeom>
              <a:avLst/>
              <a:gdLst/>
              <a:ahLst/>
              <a:cxnLst/>
              <a:rect l="0" t="0" r="0" b="0"/>
              <a:pathLst>
                <a:path w="184574" h="347441">
                  <a:moveTo>
                    <a:pt x="5589" y="0"/>
                  </a:moveTo>
                  <a:lnTo>
                    <a:pt x="0" y="16767"/>
                  </a:lnTo>
                  <a:lnTo>
                    <a:pt x="4442" y="77921"/>
                  </a:lnTo>
                  <a:lnTo>
                    <a:pt x="16584" y="141300"/>
                  </a:lnTo>
                  <a:lnTo>
                    <a:pt x="26785" y="186536"/>
                  </a:lnTo>
                  <a:lnTo>
                    <a:pt x="37216" y="241273"/>
                  </a:lnTo>
                  <a:lnTo>
                    <a:pt x="47715" y="291417"/>
                  </a:lnTo>
                  <a:lnTo>
                    <a:pt x="51221" y="306582"/>
                  </a:lnTo>
                  <a:lnTo>
                    <a:pt x="51218" y="313182"/>
                  </a:lnTo>
                  <a:lnTo>
                    <a:pt x="48877" y="314073"/>
                  </a:lnTo>
                  <a:lnTo>
                    <a:pt x="44977" y="311157"/>
                  </a:lnTo>
                  <a:lnTo>
                    <a:pt x="43546" y="305704"/>
                  </a:lnTo>
                  <a:lnTo>
                    <a:pt x="52514" y="256286"/>
                  </a:lnTo>
                  <a:lnTo>
                    <a:pt x="62127" y="222166"/>
                  </a:lnTo>
                  <a:lnTo>
                    <a:pt x="69017" y="214791"/>
                  </a:lnTo>
                  <a:lnTo>
                    <a:pt x="89151" y="206596"/>
                  </a:lnTo>
                  <a:lnTo>
                    <a:pt x="98732" y="206751"/>
                  </a:lnTo>
                  <a:lnTo>
                    <a:pt x="115616" y="213162"/>
                  </a:lnTo>
                  <a:lnTo>
                    <a:pt x="138275" y="235514"/>
                  </a:lnTo>
                  <a:lnTo>
                    <a:pt x="171939" y="295139"/>
                  </a:lnTo>
                  <a:lnTo>
                    <a:pt x="18457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40383" y="1316062"/>
              <a:ext cx="24667" cy="347441"/>
            </a:xfrm>
            <a:custGeom>
              <a:avLst/>
              <a:gdLst/>
              <a:ahLst/>
              <a:cxnLst/>
              <a:rect l="0" t="0" r="0" b="0"/>
              <a:pathLst>
                <a:path w="24667" h="347441">
                  <a:moveTo>
                    <a:pt x="8384" y="0"/>
                  </a:moveTo>
                  <a:lnTo>
                    <a:pt x="1148" y="28726"/>
                  </a:lnTo>
                  <a:lnTo>
                    <a:pt x="0" y="80261"/>
                  </a:lnTo>
                  <a:lnTo>
                    <a:pt x="3878" y="123799"/>
                  </a:lnTo>
                  <a:lnTo>
                    <a:pt x="6381" y="167326"/>
                  </a:lnTo>
                  <a:lnTo>
                    <a:pt x="10910" y="225053"/>
                  </a:lnTo>
                  <a:lnTo>
                    <a:pt x="17332" y="286480"/>
                  </a:lnTo>
                  <a:lnTo>
                    <a:pt x="24666" y="331759"/>
                  </a:lnTo>
                  <a:lnTo>
                    <a:pt x="23918" y="336986"/>
                  </a:lnTo>
                  <a:lnTo>
                    <a:pt x="1891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11896" y="1457872"/>
              <a:ext cx="242157" cy="26647"/>
            </a:xfrm>
            <a:custGeom>
              <a:avLst/>
              <a:gdLst/>
              <a:ahLst/>
              <a:cxnLst/>
              <a:rect l="0" t="0" r="0" b="0"/>
              <a:pathLst>
                <a:path w="242157" h="26647">
                  <a:moveTo>
                    <a:pt x="242156" y="5589"/>
                  </a:moveTo>
                  <a:lnTo>
                    <a:pt x="225388" y="0"/>
                  </a:lnTo>
                  <a:lnTo>
                    <a:pt x="207797" y="375"/>
                  </a:lnTo>
                  <a:lnTo>
                    <a:pt x="149157" y="6072"/>
                  </a:lnTo>
                  <a:lnTo>
                    <a:pt x="91291" y="16906"/>
                  </a:lnTo>
                  <a:lnTo>
                    <a:pt x="29471" y="2472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33077" y="1273948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50433"/>
                  </a:lnTo>
                  <a:lnTo>
                    <a:pt x="976" y="107750"/>
                  </a:lnTo>
                  <a:lnTo>
                    <a:pt x="290" y="166846"/>
                  </a:lnTo>
                  <a:lnTo>
                    <a:pt x="86" y="217372"/>
                  </a:lnTo>
                  <a:lnTo>
                    <a:pt x="26" y="274586"/>
                  </a:lnTo>
                  <a:lnTo>
                    <a:pt x="8" y="327934"/>
                  </a:lnTo>
                  <a:lnTo>
                    <a:pt x="2" y="37911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38362" y="154768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69948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54176" y="1462895"/>
              <a:ext cx="473783" cy="275264"/>
            </a:xfrm>
            <a:custGeom>
              <a:avLst/>
              <a:gdLst/>
              <a:ahLst/>
              <a:cxnLst/>
              <a:rect l="0" t="0" r="0" b="0"/>
              <a:pathLst>
                <a:path w="473783" h="275264">
                  <a:moveTo>
                    <a:pt x="0" y="63737"/>
                  </a:moveTo>
                  <a:lnTo>
                    <a:pt x="17958" y="126017"/>
                  </a:lnTo>
                  <a:lnTo>
                    <a:pt x="31667" y="180067"/>
                  </a:lnTo>
                  <a:lnTo>
                    <a:pt x="45639" y="230215"/>
                  </a:lnTo>
                  <a:lnTo>
                    <a:pt x="45634" y="235554"/>
                  </a:lnTo>
                  <a:lnTo>
                    <a:pt x="43291" y="236773"/>
                  </a:lnTo>
                  <a:lnTo>
                    <a:pt x="39389" y="235246"/>
                  </a:lnTo>
                  <a:lnTo>
                    <a:pt x="31934" y="224191"/>
                  </a:lnTo>
                  <a:lnTo>
                    <a:pt x="25891" y="206410"/>
                  </a:lnTo>
                  <a:lnTo>
                    <a:pt x="21694" y="143371"/>
                  </a:lnTo>
                  <a:lnTo>
                    <a:pt x="26835" y="107609"/>
                  </a:lnTo>
                  <a:lnTo>
                    <a:pt x="41357" y="74786"/>
                  </a:lnTo>
                  <a:lnTo>
                    <a:pt x="49798" y="68763"/>
                  </a:lnTo>
                  <a:lnTo>
                    <a:pt x="71656" y="65191"/>
                  </a:lnTo>
                  <a:lnTo>
                    <a:pt x="93848" y="70622"/>
                  </a:lnTo>
                  <a:lnTo>
                    <a:pt x="104679" y="75346"/>
                  </a:lnTo>
                  <a:lnTo>
                    <a:pt x="122953" y="96192"/>
                  </a:lnTo>
                  <a:lnTo>
                    <a:pt x="148159" y="151646"/>
                  </a:lnTo>
                  <a:lnTo>
                    <a:pt x="164403" y="207660"/>
                  </a:lnTo>
                  <a:lnTo>
                    <a:pt x="172974" y="248580"/>
                  </a:lnTo>
                  <a:lnTo>
                    <a:pt x="171244" y="272231"/>
                  </a:lnTo>
                  <a:lnTo>
                    <a:pt x="170315" y="275263"/>
                  </a:lnTo>
                  <a:lnTo>
                    <a:pt x="169282" y="266153"/>
                  </a:lnTo>
                  <a:lnTo>
                    <a:pt x="174290" y="234716"/>
                  </a:lnTo>
                  <a:lnTo>
                    <a:pt x="188772" y="206944"/>
                  </a:lnTo>
                  <a:lnTo>
                    <a:pt x="204392" y="194455"/>
                  </a:lnTo>
                  <a:lnTo>
                    <a:pt x="261663" y="173108"/>
                  </a:lnTo>
                  <a:lnTo>
                    <a:pt x="300058" y="161004"/>
                  </a:lnTo>
                  <a:lnTo>
                    <a:pt x="318972" y="149470"/>
                  </a:lnTo>
                  <a:lnTo>
                    <a:pt x="342775" y="124234"/>
                  </a:lnTo>
                  <a:lnTo>
                    <a:pt x="351216" y="101543"/>
                  </a:lnTo>
                  <a:lnTo>
                    <a:pt x="353798" y="77030"/>
                  </a:lnTo>
                  <a:lnTo>
                    <a:pt x="351046" y="54437"/>
                  </a:lnTo>
                  <a:lnTo>
                    <a:pt x="339684" y="35817"/>
                  </a:lnTo>
                  <a:lnTo>
                    <a:pt x="303794" y="4799"/>
                  </a:lnTo>
                  <a:lnTo>
                    <a:pt x="293777" y="1048"/>
                  </a:lnTo>
                  <a:lnTo>
                    <a:pt x="273287" y="0"/>
                  </a:lnTo>
                  <a:lnTo>
                    <a:pt x="242021" y="11577"/>
                  </a:lnTo>
                  <a:lnTo>
                    <a:pt x="227278" y="26516"/>
                  </a:lnTo>
                  <a:lnTo>
                    <a:pt x="212401" y="57778"/>
                  </a:lnTo>
                  <a:lnTo>
                    <a:pt x="203703" y="96676"/>
                  </a:lnTo>
                  <a:lnTo>
                    <a:pt x="204009" y="124000"/>
                  </a:lnTo>
                  <a:lnTo>
                    <a:pt x="217335" y="163351"/>
                  </a:lnTo>
                  <a:lnTo>
                    <a:pt x="255192" y="212007"/>
                  </a:lnTo>
                  <a:lnTo>
                    <a:pt x="290602" y="237390"/>
                  </a:lnTo>
                  <a:lnTo>
                    <a:pt x="336318" y="248550"/>
                  </a:lnTo>
                  <a:lnTo>
                    <a:pt x="394592" y="251152"/>
                  </a:lnTo>
                  <a:lnTo>
                    <a:pt x="452002" y="238473"/>
                  </a:lnTo>
                  <a:lnTo>
                    <a:pt x="473782" y="232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09026" y="207311"/>
            <a:ext cx="2354726" cy="676889"/>
            <a:chOff x="509026" y="207311"/>
            <a:chExt cx="2354726" cy="676889"/>
          </a:xfrm>
        </p:grpSpPr>
        <p:sp>
          <p:nvSpPr>
            <p:cNvPr id="2" name="Freeform 1"/>
            <p:cNvSpPr/>
            <p:nvPr/>
          </p:nvSpPr>
          <p:spPr>
            <a:xfrm>
              <a:off x="509026" y="207311"/>
              <a:ext cx="343783" cy="437062"/>
            </a:xfrm>
            <a:custGeom>
              <a:avLst/>
              <a:gdLst/>
              <a:ahLst/>
              <a:cxnLst/>
              <a:rect l="0" t="0" r="0" b="0"/>
              <a:pathLst>
                <a:path w="343783" h="437062">
                  <a:moveTo>
                    <a:pt x="270082" y="34844"/>
                  </a:moveTo>
                  <a:lnTo>
                    <a:pt x="216207" y="7333"/>
                  </a:lnTo>
                  <a:lnTo>
                    <a:pt x="195835" y="0"/>
                  </a:lnTo>
                  <a:lnTo>
                    <a:pt x="153457" y="473"/>
                  </a:lnTo>
                  <a:lnTo>
                    <a:pt x="115034" y="8022"/>
                  </a:lnTo>
                  <a:lnTo>
                    <a:pt x="87012" y="23257"/>
                  </a:lnTo>
                  <a:lnTo>
                    <a:pt x="56582" y="50536"/>
                  </a:lnTo>
                  <a:lnTo>
                    <a:pt x="36287" y="79658"/>
                  </a:lnTo>
                  <a:lnTo>
                    <a:pt x="15237" y="130827"/>
                  </a:lnTo>
                  <a:lnTo>
                    <a:pt x="4739" y="158222"/>
                  </a:lnTo>
                  <a:lnTo>
                    <a:pt x="0" y="201122"/>
                  </a:lnTo>
                  <a:lnTo>
                    <a:pt x="5166" y="264308"/>
                  </a:lnTo>
                  <a:lnTo>
                    <a:pt x="8452" y="293585"/>
                  </a:lnTo>
                  <a:lnTo>
                    <a:pt x="29626" y="350509"/>
                  </a:lnTo>
                  <a:lnTo>
                    <a:pt x="56339" y="395635"/>
                  </a:lnTo>
                  <a:lnTo>
                    <a:pt x="82749" y="419645"/>
                  </a:lnTo>
                  <a:lnTo>
                    <a:pt x="118390" y="435988"/>
                  </a:lnTo>
                  <a:lnTo>
                    <a:pt x="164175" y="437061"/>
                  </a:lnTo>
                  <a:lnTo>
                    <a:pt x="203607" y="429970"/>
                  </a:lnTo>
                  <a:lnTo>
                    <a:pt x="223380" y="417516"/>
                  </a:lnTo>
                  <a:lnTo>
                    <a:pt x="255138" y="380925"/>
                  </a:lnTo>
                  <a:lnTo>
                    <a:pt x="263440" y="354384"/>
                  </a:lnTo>
                  <a:lnTo>
                    <a:pt x="265654" y="339118"/>
                  </a:lnTo>
                  <a:lnTo>
                    <a:pt x="263621" y="326600"/>
                  </a:lnTo>
                  <a:lnTo>
                    <a:pt x="252003" y="306453"/>
                  </a:lnTo>
                  <a:lnTo>
                    <a:pt x="225731" y="281957"/>
                  </a:lnTo>
                  <a:lnTo>
                    <a:pt x="195720" y="265470"/>
                  </a:lnTo>
                  <a:lnTo>
                    <a:pt x="175031" y="263296"/>
                  </a:lnTo>
                  <a:lnTo>
                    <a:pt x="164601" y="264355"/>
                  </a:lnTo>
                  <a:lnTo>
                    <a:pt x="161157" y="266230"/>
                  </a:lnTo>
                  <a:lnTo>
                    <a:pt x="162370" y="268650"/>
                  </a:lnTo>
                  <a:lnTo>
                    <a:pt x="166689" y="271433"/>
                  </a:lnTo>
                  <a:lnTo>
                    <a:pt x="228333" y="276266"/>
                  </a:lnTo>
                  <a:lnTo>
                    <a:pt x="289782" y="276855"/>
                  </a:lnTo>
                  <a:lnTo>
                    <a:pt x="343782" y="276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434808"/>
              <a:ext cx="178986" cy="200069"/>
            </a:xfrm>
            <a:custGeom>
              <a:avLst/>
              <a:gdLst/>
              <a:ahLst/>
              <a:cxnLst/>
              <a:rect l="0" t="0" r="0" b="0"/>
              <a:pathLst>
                <a:path w="178986" h="200069">
                  <a:moveTo>
                    <a:pt x="0" y="38974"/>
                  </a:moveTo>
                  <a:lnTo>
                    <a:pt x="17959" y="101254"/>
                  </a:lnTo>
                  <a:lnTo>
                    <a:pt x="35149" y="163581"/>
                  </a:lnTo>
                  <a:lnTo>
                    <a:pt x="46804" y="200068"/>
                  </a:lnTo>
                  <a:lnTo>
                    <a:pt x="27919" y="144791"/>
                  </a:lnTo>
                  <a:lnTo>
                    <a:pt x="18258" y="121099"/>
                  </a:lnTo>
                  <a:lnTo>
                    <a:pt x="13989" y="77215"/>
                  </a:lnTo>
                  <a:lnTo>
                    <a:pt x="17136" y="52461"/>
                  </a:lnTo>
                  <a:lnTo>
                    <a:pt x="25553" y="32880"/>
                  </a:lnTo>
                  <a:lnTo>
                    <a:pt x="31074" y="24383"/>
                  </a:lnTo>
                  <a:lnTo>
                    <a:pt x="49686" y="11822"/>
                  </a:lnTo>
                  <a:lnTo>
                    <a:pt x="73555" y="3510"/>
                  </a:lnTo>
                  <a:lnTo>
                    <a:pt x="113301" y="0"/>
                  </a:lnTo>
                  <a:lnTo>
                    <a:pt x="159295" y="5582"/>
                  </a:lnTo>
                  <a:lnTo>
                    <a:pt x="178985" y="7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1653" y="461465"/>
              <a:ext cx="227581" cy="180906"/>
            </a:xfrm>
            <a:custGeom>
              <a:avLst/>
              <a:gdLst/>
              <a:ahLst/>
              <a:cxnLst/>
              <a:rect l="0" t="0" r="0" b="0"/>
              <a:pathLst>
                <a:path w="227581" h="180906">
                  <a:moveTo>
                    <a:pt x="122295" y="64959"/>
                  </a:moveTo>
                  <a:lnTo>
                    <a:pt x="122295" y="42603"/>
                  </a:lnTo>
                  <a:lnTo>
                    <a:pt x="116056" y="25387"/>
                  </a:lnTo>
                  <a:lnTo>
                    <a:pt x="111116" y="17521"/>
                  </a:lnTo>
                  <a:lnTo>
                    <a:pt x="96270" y="5661"/>
                  </a:lnTo>
                  <a:lnTo>
                    <a:pt x="87397" y="861"/>
                  </a:lnTo>
                  <a:lnTo>
                    <a:pt x="77973" y="0"/>
                  </a:lnTo>
                  <a:lnTo>
                    <a:pt x="58142" y="5283"/>
                  </a:lnTo>
                  <a:lnTo>
                    <a:pt x="32837" y="21411"/>
                  </a:lnTo>
                  <a:lnTo>
                    <a:pt x="10521" y="46597"/>
                  </a:lnTo>
                  <a:lnTo>
                    <a:pt x="2428" y="69277"/>
                  </a:lnTo>
                  <a:lnTo>
                    <a:pt x="0" y="93784"/>
                  </a:lnTo>
                  <a:lnTo>
                    <a:pt x="2821" y="116375"/>
                  </a:lnTo>
                  <a:lnTo>
                    <a:pt x="16575" y="148824"/>
                  </a:lnTo>
                  <a:lnTo>
                    <a:pt x="41058" y="175076"/>
                  </a:lnTo>
                  <a:lnTo>
                    <a:pt x="50589" y="179315"/>
                  </a:lnTo>
                  <a:lnTo>
                    <a:pt x="70538" y="180905"/>
                  </a:lnTo>
                  <a:lnTo>
                    <a:pt x="79602" y="176181"/>
                  </a:lnTo>
                  <a:lnTo>
                    <a:pt x="95911" y="158455"/>
                  </a:lnTo>
                  <a:lnTo>
                    <a:pt x="112658" y="122168"/>
                  </a:lnTo>
                  <a:lnTo>
                    <a:pt x="119439" y="81780"/>
                  </a:lnTo>
                  <a:lnTo>
                    <a:pt x="114787" y="60347"/>
                  </a:lnTo>
                  <a:lnTo>
                    <a:pt x="109599" y="48871"/>
                  </a:lnTo>
                  <a:lnTo>
                    <a:pt x="115093" y="55470"/>
                  </a:lnTo>
                  <a:lnTo>
                    <a:pt x="149407" y="117109"/>
                  </a:lnTo>
                  <a:lnTo>
                    <a:pt x="176731" y="139813"/>
                  </a:lnTo>
                  <a:lnTo>
                    <a:pt x="211167" y="155438"/>
                  </a:lnTo>
                  <a:lnTo>
                    <a:pt x="227580" y="15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7196" y="437923"/>
              <a:ext cx="155165" cy="446277"/>
            </a:xfrm>
            <a:custGeom>
              <a:avLst/>
              <a:gdLst/>
              <a:ahLst/>
              <a:cxnLst/>
              <a:rect l="0" t="0" r="0" b="0"/>
              <a:pathLst>
                <a:path w="155165" h="446277">
                  <a:moveTo>
                    <a:pt x="15208" y="141144"/>
                  </a:moveTo>
                  <a:lnTo>
                    <a:pt x="18327" y="190075"/>
                  </a:lnTo>
                  <a:lnTo>
                    <a:pt x="29862" y="243616"/>
                  </a:lnTo>
                  <a:lnTo>
                    <a:pt x="46874" y="298701"/>
                  </a:lnTo>
                  <a:lnTo>
                    <a:pt x="60847" y="352291"/>
                  </a:lnTo>
                  <a:lnTo>
                    <a:pt x="71364" y="402058"/>
                  </a:lnTo>
                  <a:lnTo>
                    <a:pt x="81890" y="442670"/>
                  </a:lnTo>
                  <a:lnTo>
                    <a:pt x="81889" y="446276"/>
                  </a:lnTo>
                  <a:lnTo>
                    <a:pt x="79549" y="444001"/>
                  </a:lnTo>
                  <a:lnTo>
                    <a:pt x="71880" y="427825"/>
                  </a:lnTo>
                  <a:lnTo>
                    <a:pt x="53881" y="364409"/>
                  </a:lnTo>
                  <a:lnTo>
                    <a:pt x="36274" y="309885"/>
                  </a:lnTo>
                  <a:lnTo>
                    <a:pt x="22229" y="250775"/>
                  </a:lnTo>
                  <a:lnTo>
                    <a:pt x="8189" y="193215"/>
                  </a:lnTo>
                  <a:lnTo>
                    <a:pt x="0" y="139025"/>
                  </a:lnTo>
                  <a:lnTo>
                    <a:pt x="2773" y="86574"/>
                  </a:lnTo>
                  <a:lnTo>
                    <a:pt x="6454" y="42047"/>
                  </a:lnTo>
                  <a:lnTo>
                    <a:pt x="15607" y="17552"/>
                  </a:lnTo>
                  <a:lnTo>
                    <a:pt x="23663" y="9616"/>
                  </a:lnTo>
                  <a:lnTo>
                    <a:pt x="45092" y="799"/>
                  </a:lnTo>
                  <a:lnTo>
                    <a:pt x="67094" y="0"/>
                  </a:lnTo>
                  <a:lnTo>
                    <a:pt x="88571" y="4714"/>
                  </a:lnTo>
                  <a:lnTo>
                    <a:pt x="109815" y="14608"/>
                  </a:lnTo>
                  <a:lnTo>
                    <a:pt x="135916" y="38921"/>
                  </a:lnTo>
                  <a:lnTo>
                    <a:pt x="152879" y="73941"/>
                  </a:lnTo>
                  <a:lnTo>
                    <a:pt x="155164" y="100357"/>
                  </a:lnTo>
                  <a:lnTo>
                    <a:pt x="154135" y="113953"/>
                  </a:lnTo>
                  <a:lnTo>
                    <a:pt x="143634" y="135298"/>
                  </a:lnTo>
                  <a:lnTo>
                    <a:pt x="135920" y="144266"/>
                  </a:lnTo>
                  <a:lnTo>
                    <a:pt x="111752" y="154230"/>
                  </a:lnTo>
                  <a:lnTo>
                    <a:pt x="86192" y="157488"/>
                  </a:lnTo>
                  <a:lnTo>
                    <a:pt x="57322" y="151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4112" y="221098"/>
              <a:ext cx="183259" cy="368498"/>
            </a:xfrm>
            <a:custGeom>
              <a:avLst/>
              <a:gdLst/>
              <a:ahLst/>
              <a:cxnLst/>
              <a:rect l="0" t="0" r="0" b="0"/>
              <a:pathLst>
                <a:path w="183259" h="36849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6475" y="188872"/>
                  </a:lnTo>
                  <a:lnTo>
                    <a:pt x="29612" y="250824"/>
                  </a:lnTo>
                  <a:lnTo>
                    <a:pt x="37883" y="308469"/>
                  </a:lnTo>
                  <a:lnTo>
                    <a:pt x="38347" y="356727"/>
                  </a:lnTo>
                  <a:lnTo>
                    <a:pt x="36531" y="357141"/>
                  </a:lnTo>
                  <a:lnTo>
                    <a:pt x="31394" y="348242"/>
                  </a:lnTo>
                  <a:lnTo>
                    <a:pt x="23095" y="322332"/>
                  </a:lnTo>
                  <a:lnTo>
                    <a:pt x="21286" y="286708"/>
                  </a:lnTo>
                  <a:lnTo>
                    <a:pt x="28809" y="253407"/>
                  </a:lnTo>
                  <a:lnTo>
                    <a:pt x="39270" y="231948"/>
                  </a:lnTo>
                  <a:lnTo>
                    <a:pt x="54838" y="216952"/>
                  </a:lnTo>
                  <a:lnTo>
                    <a:pt x="63903" y="211315"/>
                  </a:lnTo>
                  <a:lnTo>
                    <a:pt x="83334" y="208171"/>
                  </a:lnTo>
                  <a:lnTo>
                    <a:pt x="124404" y="215685"/>
                  </a:lnTo>
                  <a:lnTo>
                    <a:pt x="142198" y="228051"/>
                  </a:lnTo>
                  <a:lnTo>
                    <a:pt x="165370" y="257864"/>
                  </a:lnTo>
                  <a:lnTo>
                    <a:pt x="177563" y="283062"/>
                  </a:lnTo>
                  <a:lnTo>
                    <a:pt x="183258" y="322386"/>
                  </a:lnTo>
                  <a:lnTo>
                    <a:pt x="17678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4155" y="431668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9575" y="24046"/>
                  </a:lnTo>
                  <a:lnTo>
                    <a:pt x="20244" y="38373"/>
                  </a:lnTo>
                  <a:lnTo>
                    <a:pt x="80564" y="78630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4155" y="400082"/>
              <a:ext cx="189514" cy="410613"/>
            </a:xfrm>
            <a:custGeom>
              <a:avLst/>
              <a:gdLst/>
              <a:ahLst/>
              <a:cxnLst/>
              <a:rect l="0" t="0" r="0" b="0"/>
              <a:pathLst>
                <a:path w="189514" h="410613">
                  <a:moveTo>
                    <a:pt x="189513" y="0"/>
                  </a:moveTo>
                  <a:lnTo>
                    <a:pt x="160205" y="34898"/>
                  </a:lnTo>
                  <a:lnTo>
                    <a:pt x="133118" y="83929"/>
                  </a:lnTo>
                  <a:lnTo>
                    <a:pt x="112232" y="131843"/>
                  </a:lnTo>
                  <a:lnTo>
                    <a:pt x="91226" y="183084"/>
                  </a:lnTo>
                  <a:lnTo>
                    <a:pt x="66287" y="246562"/>
                  </a:lnTo>
                  <a:lnTo>
                    <a:pt x="44159" y="299178"/>
                  </a:lnTo>
                  <a:lnTo>
                    <a:pt x="24494" y="35346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58466" y="37902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0"/>
                  </a:lnTo>
                  <a:lnTo>
                    <a:pt x="1138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79523" y="45272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331944" y="244985"/>
            <a:ext cx="1311124" cy="437936"/>
            <a:chOff x="3331944" y="244985"/>
            <a:chExt cx="1311124" cy="437936"/>
          </a:xfrm>
        </p:grpSpPr>
        <p:sp>
          <p:nvSpPr>
            <p:cNvPr id="12" name="Freeform 11"/>
            <p:cNvSpPr/>
            <p:nvPr/>
          </p:nvSpPr>
          <p:spPr>
            <a:xfrm>
              <a:off x="3331944" y="345289"/>
              <a:ext cx="342502" cy="286421"/>
            </a:xfrm>
            <a:custGeom>
              <a:avLst/>
              <a:gdLst/>
              <a:ahLst/>
              <a:cxnLst/>
              <a:rect l="0" t="0" r="0" b="0"/>
              <a:pathLst>
                <a:path w="342502" h="286421">
                  <a:moveTo>
                    <a:pt x="5589" y="286420"/>
                  </a:moveTo>
                  <a:lnTo>
                    <a:pt x="0" y="269653"/>
                  </a:lnTo>
                  <a:lnTo>
                    <a:pt x="4045" y="210975"/>
                  </a:lnTo>
                  <a:lnTo>
                    <a:pt x="5284" y="150635"/>
                  </a:lnTo>
                  <a:lnTo>
                    <a:pt x="12765" y="90796"/>
                  </a:lnTo>
                  <a:lnTo>
                    <a:pt x="17464" y="49213"/>
                  </a:lnTo>
                  <a:lnTo>
                    <a:pt x="26854" y="25407"/>
                  </a:lnTo>
                  <a:lnTo>
                    <a:pt x="41947" y="9367"/>
                  </a:lnTo>
                  <a:lnTo>
                    <a:pt x="50885" y="3452"/>
                  </a:lnTo>
                  <a:lnTo>
                    <a:pt x="76413" y="0"/>
                  </a:lnTo>
                  <a:lnTo>
                    <a:pt x="103747" y="3535"/>
                  </a:lnTo>
                  <a:lnTo>
                    <a:pt x="132289" y="18679"/>
                  </a:lnTo>
                  <a:lnTo>
                    <a:pt x="166014" y="50996"/>
                  </a:lnTo>
                  <a:lnTo>
                    <a:pt x="215454" y="109298"/>
                  </a:lnTo>
                  <a:lnTo>
                    <a:pt x="259567" y="168729"/>
                  </a:lnTo>
                  <a:lnTo>
                    <a:pt x="305497" y="226324"/>
                  </a:lnTo>
                  <a:lnTo>
                    <a:pt x="342501" y="265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95461" y="389554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136870" y="0"/>
                  </a:moveTo>
                  <a:lnTo>
                    <a:pt x="127295" y="24046"/>
                  </a:lnTo>
                  <a:lnTo>
                    <a:pt x="82562" y="86287"/>
                  </a:lnTo>
                  <a:lnTo>
                    <a:pt x="46747" y="145475"/>
                  </a:lnTo>
                  <a:lnTo>
                    <a:pt x="24007" y="208194"/>
                  </a:lnTo>
                  <a:lnTo>
                    <a:pt x="5435" y="2540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6601" y="46325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29517" y="244985"/>
              <a:ext cx="413551" cy="437936"/>
            </a:xfrm>
            <a:custGeom>
              <a:avLst/>
              <a:gdLst/>
              <a:ahLst/>
              <a:cxnLst/>
              <a:rect l="0" t="0" r="0" b="0"/>
              <a:pathLst>
                <a:path w="413551" h="437936">
                  <a:moveTo>
                    <a:pt x="76638" y="18227"/>
                  </a:moveTo>
                  <a:lnTo>
                    <a:pt x="59827" y="37378"/>
                  </a:lnTo>
                  <a:lnTo>
                    <a:pt x="27140" y="85855"/>
                  </a:lnTo>
                  <a:lnTo>
                    <a:pt x="21413" y="86709"/>
                  </a:lnTo>
                  <a:lnTo>
                    <a:pt x="16424" y="82599"/>
                  </a:lnTo>
                  <a:lnTo>
                    <a:pt x="11929" y="75180"/>
                  </a:lnTo>
                  <a:lnTo>
                    <a:pt x="11272" y="66724"/>
                  </a:lnTo>
                  <a:lnTo>
                    <a:pt x="16781" y="47970"/>
                  </a:lnTo>
                  <a:lnTo>
                    <a:pt x="30148" y="31056"/>
                  </a:lnTo>
                  <a:lnTo>
                    <a:pt x="48957" y="16910"/>
                  </a:lnTo>
                  <a:lnTo>
                    <a:pt x="87024" y="3539"/>
                  </a:lnTo>
                  <a:lnTo>
                    <a:pt x="118299" y="0"/>
                  </a:lnTo>
                  <a:lnTo>
                    <a:pt x="163202" y="9187"/>
                  </a:lnTo>
                  <a:lnTo>
                    <a:pt x="200552" y="32316"/>
                  </a:lnTo>
                  <a:lnTo>
                    <a:pt x="260349" y="92239"/>
                  </a:lnTo>
                  <a:lnTo>
                    <a:pt x="281859" y="150913"/>
                  </a:lnTo>
                  <a:lnTo>
                    <a:pt x="292512" y="201561"/>
                  </a:lnTo>
                  <a:lnTo>
                    <a:pt x="295018" y="252442"/>
                  </a:lnTo>
                  <a:lnTo>
                    <a:pt x="287703" y="297674"/>
                  </a:lnTo>
                  <a:lnTo>
                    <a:pt x="270067" y="339542"/>
                  </a:lnTo>
                  <a:lnTo>
                    <a:pt x="223167" y="396585"/>
                  </a:lnTo>
                  <a:lnTo>
                    <a:pt x="186604" y="423051"/>
                  </a:lnTo>
                  <a:lnTo>
                    <a:pt x="140546" y="434533"/>
                  </a:lnTo>
                  <a:lnTo>
                    <a:pt x="89855" y="437935"/>
                  </a:lnTo>
                  <a:lnTo>
                    <a:pt x="61455" y="429372"/>
                  </a:lnTo>
                  <a:lnTo>
                    <a:pt x="38305" y="413868"/>
                  </a:lnTo>
                  <a:lnTo>
                    <a:pt x="13287" y="385408"/>
                  </a:lnTo>
                  <a:lnTo>
                    <a:pt x="2469" y="365082"/>
                  </a:lnTo>
                  <a:lnTo>
                    <a:pt x="0" y="341231"/>
                  </a:lnTo>
                  <a:lnTo>
                    <a:pt x="979" y="328319"/>
                  </a:lnTo>
                  <a:lnTo>
                    <a:pt x="6312" y="318542"/>
                  </a:lnTo>
                  <a:lnTo>
                    <a:pt x="24715" y="304558"/>
                  </a:lnTo>
                  <a:lnTo>
                    <a:pt x="66973" y="295698"/>
                  </a:lnTo>
                  <a:lnTo>
                    <a:pt x="116538" y="298662"/>
                  </a:lnTo>
                  <a:lnTo>
                    <a:pt x="168269" y="306950"/>
                  </a:lnTo>
                  <a:lnTo>
                    <a:pt x="220641" y="322403"/>
                  </a:lnTo>
                  <a:lnTo>
                    <a:pt x="273204" y="341800"/>
                  </a:lnTo>
                  <a:lnTo>
                    <a:pt x="333792" y="360909"/>
                  </a:lnTo>
                  <a:lnTo>
                    <a:pt x="380768" y="372830"/>
                  </a:lnTo>
                  <a:lnTo>
                    <a:pt x="413550" y="376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55769" y="1171590"/>
            <a:ext cx="3704190" cy="439271"/>
            <a:chOff x="6255769" y="1171590"/>
            <a:chExt cx="3704190" cy="439271"/>
          </a:xfrm>
        </p:grpSpPr>
        <p:sp>
          <p:nvSpPr>
            <p:cNvPr id="17" name="Freeform 16"/>
            <p:cNvSpPr/>
            <p:nvPr/>
          </p:nvSpPr>
          <p:spPr>
            <a:xfrm>
              <a:off x="6422383" y="124236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55769" y="1171590"/>
              <a:ext cx="363943" cy="337263"/>
            </a:xfrm>
            <a:custGeom>
              <a:avLst/>
              <a:gdLst/>
              <a:ahLst/>
              <a:cxnLst/>
              <a:rect l="0" t="0" r="0" b="0"/>
              <a:pathLst>
                <a:path w="363943" h="337263">
                  <a:moveTo>
                    <a:pt x="240314" y="18130"/>
                  </a:moveTo>
                  <a:lnTo>
                    <a:pt x="223546" y="6951"/>
                  </a:lnTo>
                  <a:lnTo>
                    <a:pt x="185173" y="0"/>
                  </a:lnTo>
                  <a:lnTo>
                    <a:pt x="122438" y="8911"/>
                  </a:lnTo>
                  <a:lnTo>
                    <a:pt x="84895" y="21637"/>
                  </a:lnTo>
                  <a:lnTo>
                    <a:pt x="63614" y="34897"/>
                  </a:lnTo>
                  <a:lnTo>
                    <a:pt x="23488" y="82122"/>
                  </a:lnTo>
                  <a:lnTo>
                    <a:pt x="7483" y="118719"/>
                  </a:lnTo>
                  <a:lnTo>
                    <a:pt x="0" y="173007"/>
                  </a:lnTo>
                  <a:lnTo>
                    <a:pt x="1043" y="213628"/>
                  </a:lnTo>
                  <a:lnTo>
                    <a:pt x="21172" y="259388"/>
                  </a:lnTo>
                  <a:lnTo>
                    <a:pt x="35293" y="279774"/>
                  </a:lnTo>
                  <a:lnTo>
                    <a:pt x="83117" y="319278"/>
                  </a:lnTo>
                  <a:lnTo>
                    <a:pt x="125367" y="335216"/>
                  </a:lnTo>
                  <a:lnTo>
                    <a:pt x="151792" y="337262"/>
                  </a:lnTo>
                  <a:lnTo>
                    <a:pt x="202941" y="329043"/>
                  </a:lnTo>
                  <a:lnTo>
                    <a:pt x="260609" y="301286"/>
                  </a:lnTo>
                  <a:lnTo>
                    <a:pt x="280919" y="286697"/>
                  </a:lnTo>
                  <a:lnTo>
                    <a:pt x="334776" y="226202"/>
                  </a:lnTo>
                  <a:lnTo>
                    <a:pt x="357498" y="186092"/>
                  </a:lnTo>
                  <a:lnTo>
                    <a:pt x="363942" y="143676"/>
                  </a:lnTo>
                  <a:lnTo>
                    <a:pt x="359210" y="117212"/>
                  </a:lnTo>
                  <a:lnTo>
                    <a:pt x="343393" y="85702"/>
                  </a:lnTo>
                  <a:lnTo>
                    <a:pt x="329411" y="70389"/>
                  </a:lnTo>
                  <a:lnTo>
                    <a:pt x="304147" y="56361"/>
                  </a:lnTo>
                  <a:lnTo>
                    <a:pt x="282428" y="49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48767" y="1194960"/>
              <a:ext cx="294799" cy="321144"/>
            </a:xfrm>
            <a:custGeom>
              <a:avLst/>
              <a:gdLst/>
              <a:ahLst/>
              <a:cxnLst/>
              <a:rect l="0" t="0" r="0" b="0"/>
              <a:pathLst>
                <a:path w="294799" h="321144">
                  <a:moveTo>
                    <a:pt x="0" y="310615"/>
                  </a:moveTo>
                  <a:lnTo>
                    <a:pt x="3120" y="267923"/>
                  </a:lnTo>
                  <a:lnTo>
                    <a:pt x="16788" y="207377"/>
                  </a:lnTo>
                  <a:lnTo>
                    <a:pt x="23333" y="149279"/>
                  </a:lnTo>
                  <a:lnTo>
                    <a:pt x="29955" y="87413"/>
                  </a:lnTo>
                  <a:lnTo>
                    <a:pt x="32433" y="31302"/>
                  </a:lnTo>
                  <a:lnTo>
                    <a:pt x="37031" y="7491"/>
                  </a:lnTo>
                  <a:lnTo>
                    <a:pt x="41065" y="3248"/>
                  </a:lnTo>
                  <a:lnTo>
                    <a:pt x="46094" y="3928"/>
                  </a:lnTo>
                  <a:lnTo>
                    <a:pt x="51786" y="7891"/>
                  </a:lnTo>
                  <a:lnTo>
                    <a:pt x="61231" y="21653"/>
                  </a:lnTo>
                  <a:lnTo>
                    <a:pt x="92391" y="79500"/>
                  </a:lnTo>
                  <a:lnTo>
                    <a:pt x="120398" y="130528"/>
                  </a:lnTo>
                  <a:lnTo>
                    <a:pt x="133838" y="147128"/>
                  </a:lnTo>
                  <a:lnTo>
                    <a:pt x="141868" y="151321"/>
                  </a:lnTo>
                  <a:lnTo>
                    <a:pt x="160149" y="152860"/>
                  </a:lnTo>
                  <a:lnTo>
                    <a:pt x="168767" y="149293"/>
                  </a:lnTo>
                  <a:lnTo>
                    <a:pt x="192074" y="127505"/>
                  </a:lnTo>
                  <a:lnTo>
                    <a:pt x="212629" y="97653"/>
                  </a:lnTo>
                  <a:lnTo>
                    <a:pt x="234483" y="38176"/>
                  </a:lnTo>
                  <a:lnTo>
                    <a:pt x="245471" y="5674"/>
                  </a:lnTo>
                  <a:lnTo>
                    <a:pt x="250215" y="866"/>
                  </a:lnTo>
                  <a:lnTo>
                    <a:pt x="255717" y="0"/>
                  </a:lnTo>
                  <a:lnTo>
                    <a:pt x="261725" y="1763"/>
                  </a:lnTo>
                  <a:lnTo>
                    <a:pt x="265730" y="7617"/>
                  </a:lnTo>
                  <a:lnTo>
                    <a:pt x="271366" y="38214"/>
                  </a:lnTo>
                  <a:lnTo>
                    <a:pt x="273271" y="93594"/>
                  </a:lnTo>
                  <a:lnTo>
                    <a:pt x="273647" y="154923"/>
                  </a:lnTo>
                  <a:lnTo>
                    <a:pt x="279302" y="203522"/>
                  </a:lnTo>
                  <a:lnTo>
                    <a:pt x="288387" y="254967"/>
                  </a:lnTo>
                  <a:lnTo>
                    <a:pt x="291948" y="283543"/>
                  </a:lnTo>
                  <a:lnTo>
                    <a:pt x="294798" y="321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03633" y="1358524"/>
              <a:ext cx="203145" cy="189166"/>
            </a:xfrm>
            <a:custGeom>
              <a:avLst/>
              <a:gdLst/>
              <a:ahLst/>
              <a:cxnLst/>
              <a:rect l="0" t="0" r="0" b="0"/>
              <a:pathLst>
                <a:path w="203145" h="189166">
                  <a:moveTo>
                    <a:pt x="139973" y="31237"/>
                  </a:moveTo>
                  <a:lnTo>
                    <a:pt x="105076" y="1929"/>
                  </a:lnTo>
                  <a:lnTo>
                    <a:pt x="95651" y="0"/>
                  </a:lnTo>
                  <a:lnTo>
                    <a:pt x="75821" y="4096"/>
                  </a:lnTo>
                  <a:lnTo>
                    <a:pt x="44926" y="19556"/>
                  </a:lnTo>
                  <a:lnTo>
                    <a:pt x="19134" y="44544"/>
                  </a:lnTo>
                  <a:lnTo>
                    <a:pt x="2263" y="74174"/>
                  </a:lnTo>
                  <a:lnTo>
                    <a:pt x="0" y="94774"/>
                  </a:lnTo>
                  <a:lnTo>
                    <a:pt x="8079" y="142184"/>
                  </a:lnTo>
                  <a:lnTo>
                    <a:pt x="23164" y="171605"/>
                  </a:lnTo>
                  <a:lnTo>
                    <a:pt x="30516" y="176288"/>
                  </a:lnTo>
                  <a:lnTo>
                    <a:pt x="48042" y="178373"/>
                  </a:lnTo>
                  <a:lnTo>
                    <a:pt x="56458" y="174951"/>
                  </a:lnTo>
                  <a:lnTo>
                    <a:pt x="72050" y="161790"/>
                  </a:lnTo>
                  <a:lnTo>
                    <a:pt x="88393" y="134650"/>
                  </a:lnTo>
                  <a:lnTo>
                    <a:pt x="97159" y="93822"/>
                  </a:lnTo>
                  <a:lnTo>
                    <a:pt x="99731" y="94017"/>
                  </a:lnTo>
                  <a:lnTo>
                    <a:pt x="105710" y="103593"/>
                  </a:lnTo>
                  <a:lnTo>
                    <a:pt x="134414" y="157216"/>
                  </a:lnTo>
                  <a:lnTo>
                    <a:pt x="147641" y="173405"/>
                  </a:lnTo>
                  <a:lnTo>
                    <a:pt x="167558" y="182161"/>
                  </a:lnTo>
                  <a:lnTo>
                    <a:pt x="203144" y="189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28809" y="1200248"/>
              <a:ext cx="9554" cy="357970"/>
            </a:xfrm>
            <a:custGeom>
              <a:avLst/>
              <a:gdLst/>
              <a:ahLst/>
              <a:cxnLst/>
              <a:rect l="0" t="0" r="0" b="0"/>
              <a:pathLst>
                <a:path w="9554" h="357970">
                  <a:moveTo>
                    <a:pt x="9553" y="0"/>
                  </a:moveTo>
                  <a:lnTo>
                    <a:pt x="2317" y="49263"/>
                  </a:lnTo>
                  <a:lnTo>
                    <a:pt x="0" y="100514"/>
                  </a:lnTo>
                  <a:lnTo>
                    <a:pt x="483" y="159634"/>
                  </a:lnTo>
                  <a:lnTo>
                    <a:pt x="6346" y="219265"/>
                  </a:lnTo>
                  <a:lnTo>
                    <a:pt x="8920" y="282521"/>
                  </a:lnTo>
                  <a:lnTo>
                    <a:pt x="9366" y="322746"/>
                  </a:lnTo>
                  <a:lnTo>
                    <a:pt x="955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57386" y="1326590"/>
              <a:ext cx="149434" cy="231628"/>
            </a:xfrm>
            <a:custGeom>
              <a:avLst/>
              <a:gdLst/>
              <a:ahLst/>
              <a:cxnLst/>
              <a:rect l="0" t="0" r="0" b="0"/>
              <a:pathLst>
                <a:path w="149434" h="231628">
                  <a:moveTo>
                    <a:pt x="107318" y="0"/>
                  </a:moveTo>
                  <a:lnTo>
                    <a:pt x="46445" y="42662"/>
                  </a:lnTo>
                  <a:lnTo>
                    <a:pt x="10525" y="78451"/>
                  </a:lnTo>
                  <a:lnTo>
                    <a:pt x="738" y="96868"/>
                  </a:lnTo>
                  <a:lnTo>
                    <a:pt x="0" y="106693"/>
                  </a:lnTo>
                  <a:lnTo>
                    <a:pt x="5419" y="126968"/>
                  </a:lnTo>
                  <a:lnTo>
                    <a:pt x="21624" y="152524"/>
                  </a:lnTo>
                  <a:lnTo>
                    <a:pt x="37647" y="164495"/>
                  </a:lnTo>
                  <a:lnTo>
                    <a:pt x="97144" y="197499"/>
                  </a:lnTo>
                  <a:lnTo>
                    <a:pt x="125361" y="212936"/>
                  </a:lnTo>
                  <a:lnTo>
                    <a:pt x="14943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83869" y="1352132"/>
              <a:ext cx="165588" cy="201729"/>
            </a:xfrm>
            <a:custGeom>
              <a:avLst/>
              <a:gdLst/>
              <a:ahLst/>
              <a:cxnLst/>
              <a:rect l="0" t="0" r="0" b="0"/>
              <a:pathLst>
                <a:path w="165588" h="201729">
                  <a:moveTo>
                    <a:pt x="22950" y="121857"/>
                  </a:moveTo>
                  <a:lnTo>
                    <a:pt x="76824" y="103899"/>
                  </a:lnTo>
                  <a:lnTo>
                    <a:pt x="137701" y="82047"/>
                  </a:lnTo>
                  <a:lnTo>
                    <a:pt x="154279" y="70628"/>
                  </a:lnTo>
                  <a:lnTo>
                    <a:pt x="159635" y="61968"/>
                  </a:lnTo>
                  <a:lnTo>
                    <a:pt x="165587" y="39868"/>
                  </a:lnTo>
                  <a:lnTo>
                    <a:pt x="163664" y="29763"/>
                  </a:lnTo>
                  <a:lnTo>
                    <a:pt x="152170" y="12296"/>
                  </a:lnTo>
                  <a:lnTo>
                    <a:pt x="132243" y="2973"/>
                  </a:lnTo>
                  <a:lnTo>
                    <a:pt x="108959" y="0"/>
                  </a:lnTo>
                  <a:lnTo>
                    <a:pt x="86913" y="2578"/>
                  </a:lnTo>
                  <a:lnTo>
                    <a:pt x="44163" y="22170"/>
                  </a:lnTo>
                  <a:lnTo>
                    <a:pt x="23019" y="35048"/>
                  </a:lnTo>
                  <a:lnTo>
                    <a:pt x="8162" y="54809"/>
                  </a:lnTo>
                  <a:lnTo>
                    <a:pt x="0" y="78020"/>
                  </a:lnTo>
                  <a:lnTo>
                    <a:pt x="271" y="100034"/>
                  </a:lnTo>
                  <a:lnTo>
                    <a:pt x="12590" y="132159"/>
                  </a:lnTo>
                  <a:lnTo>
                    <a:pt x="46120" y="173285"/>
                  </a:lnTo>
                  <a:lnTo>
                    <a:pt x="66002" y="189948"/>
                  </a:lnTo>
                  <a:lnTo>
                    <a:pt x="89657" y="198913"/>
                  </a:lnTo>
                  <a:lnTo>
                    <a:pt x="113429" y="201728"/>
                  </a:lnTo>
                  <a:lnTo>
                    <a:pt x="149292" y="195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34333" y="1366020"/>
              <a:ext cx="214725" cy="189647"/>
            </a:xfrm>
            <a:custGeom>
              <a:avLst/>
              <a:gdLst/>
              <a:ahLst/>
              <a:cxnLst/>
              <a:rect l="0" t="0" r="0" b="0"/>
              <a:pathLst>
                <a:path w="214725" h="189647">
                  <a:moveTo>
                    <a:pt x="151553" y="65855"/>
                  </a:moveTo>
                  <a:lnTo>
                    <a:pt x="136899" y="21893"/>
                  </a:lnTo>
                  <a:lnTo>
                    <a:pt x="123983" y="8102"/>
                  </a:lnTo>
                  <a:lnTo>
                    <a:pt x="115626" y="2786"/>
                  </a:lnTo>
                  <a:lnTo>
                    <a:pt x="96981" y="0"/>
                  </a:lnTo>
                  <a:lnTo>
                    <a:pt x="76995" y="3831"/>
                  </a:lnTo>
                  <a:lnTo>
                    <a:pt x="56415" y="13332"/>
                  </a:lnTo>
                  <a:lnTo>
                    <a:pt x="30687" y="37425"/>
                  </a:lnTo>
                  <a:lnTo>
                    <a:pt x="5337" y="87328"/>
                  </a:lnTo>
                  <a:lnTo>
                    <a:pt x="0" y="108154"/>
                  </a:lnTo>
                  <a:lnTo>
                    <a:pt x="6106" y="150120"/>
                  </a:lnTo>
                  <a:lnTo>
                    <a:pt x="8965" y="160636"/>
                  </a:lnTo>
                  <a:lnTo>
                    <a:pt x="21500" y="178560"/>
                  </a:lnTo>
                  <a:lnTo>
                    <a:pt x="29756" y="186615"/>
                  </a:lnTo>
                  <a:lnTo>
                    <a:pt x="38769" y="189646"/>
                  </a:lnTo>
                  <a:lnTo>
                    <a:pt x="58143" y="186774"/>
                  </a:lnTo>
                  <a:lnTo>
                    <a:pt x="88781" y="166414"/>
                  </a:lnTo>
                  <a:lnTo>
                    <a:pt x="108907" y="138154"/>
                  </a:lnTo>
                  <a:lnTo>
                    <a:pt x="122279" y="107554"/>
                  </a:lnTo>
                  <a:lnTo>
                    <a:pt x="123724" y="86728"/>
                  </a:lnTo>
                  <a:lnTo>
                    <a:pt x="122806" y="72792"/>
                  </a:lnTo>
                  <a:lnTo>
                    <a:pt x="124199" y="73989"/>
                  </a:lnTo>
                  <a:lnTo>
                    <a:pt x="150371" y="130119"/>
                  </a:lnTo>
                  <a:lnTo>
                    <a:pt x="169790" y="155346"/>
                  </a:lnTo>
                  <a:lnTo>
                    <a:pt x="186565" y="164121"/>
                  </a:lnTo>
                  <a:lnTo>
                    <a:pt x="214724" y="17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33368" y="1231834"/>
              <a:ext cx="5215" cy="315856"/>
            </a:xfrm>
            <a:custGeom>
              <a:avLst/>
              <a:gdLst/>
              <a:ahLst/>
              <a:cxnLst/>
              <a:rect l="0" t="0" r="0" b="0"/>
              <a:pathLst>
                <a:path w="5215" h="315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5728"/>
                  </a:lnTo>
                  <a:lnTo>
                    <a:pt x="1170" y="225722"/>
                  </a:lnTo>
                  <a:lnTo>
                    <a:pt x="5214" y="28565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43855" y="1189720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0"/>
                  </a:moveTo>
                  <a:lnTo>
                    <a:pt x="362605" y="8333"/>
                  </a:lnTo>
                  <a:lnTo>
                    <a:pt x="311181" y="10095"/>
                  </a:lnTo>
                  <a:lnTo>
                    <a:pt x="254793" y="10443"/>
                  </a:lnTo>
                  <a:lnTo>
                    <a:pt x="204436" y="11673"/>
                  </a:lnTo>
                  <a:lnTo>
                    <a:pt x="146751" y="17756"/>
                  </a:lnTo>
                  <a:lnTo>
                    <a:pt x="94434" y="21249"/>
                  </a:lnTo>
                  <a:lnTo>
                    <a:pt x="41011" y="291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812352" y="1410818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214823" y="1221305"/>
              <a:ext cx="18670" cy="368499"/>
            </a:xfrm>
            <a:custGeom>
              <a:avLst/>
              <a:gdLst/>
              <a:ahLst/>
              <a:cxnLst/>
              <a:rect l="0" t="0" r="0" b="0"/>
              <a:pathLst>
                <a:path w="18670" h="368499">
                  <a:moveTo>
                    <a:pt x="18669" y="0"/>
                  </a:moveTo>
                  <a:lnTo>
                    <a:pt x="15550" y="48931"/>
                  </a:lnTo>
                  <a:lnTo>
                    <a:pt x="10336" y="96777"/>
                  </a:lnTo>
                  <a:lnTo>
                    <a:pt x="5671" y="147998"/>
                  </a:lnTo>
                  <a:lnTo>
                    <a:pt x="0" y="200219"/>
                  </a:lnTo>
                  <a:lnTo>
                    <a:pt x="1440" y="252737"/>
                  </a:lnTo>
                  <a:lnTo>
                    <a:pt x="6155" y="302223"/>
                  </a:lnTo>
                  <a:lnTo>
                    <a:pt x="10672" y="340282"/>
                  </a:lnTo>
                  <a:lnTo>
                    <a:pt x="1866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07150" y="1358176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83539" y="5589"/>
                  </a:lnTo>
                  <a:lnTo>
                    <a:pt x="129365" y="9553"/>
                  </a:lnTo>
                  <a:lnTo>
                    <a:pt x="73603" y="10336"/>
                  </a:lnTo>
                  <a:lnTo>
                    <a:pt x="34676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341633" y="1450855"/>
              <a:ext cx="207715" cy="160006"/>
            </a:xfrm>
            <a:custGeom>
              <a:avLst/>
              <a:gdLst/>
              <a:ahLst/>
              <a:cxnLst/>
              <a:rect l="0" t="0" r="0" b="0"/>
              <a:pathLst>
                <a:path w="207715" h="160006">
                  <a:moveTo>
                    <a:pt x="123486" y="54720"/>
                  </a:moveTo>
                  <a:lnTo>
                    <a:pt x="113911" y="30673"/>
                  </a:lnTo>
                  <a:lnTo>
                    <a:pt x="103243" y="16346"/>
                  </a:lnTo>
                  <a:lnTo>
                    <a:pt x="78494" y="716"/>
                  </a:lnTo>
                  <a:lnTo>
                    <a:pt x="68925" y="0"/>
                  </a:lnTo>
                  <a:lnTo>
                    <a:pt x="48934" y="5443"/>
                  </a:lnTo>
                  <a:lnTo>
                    <a:pt x="23537" y="21662"/>
                  </a:lnTo>
                  <a:lnTo>
                    <a:pt x="11604" y="37688"/>
                  </a:lnTo>
                  <a:lnTo>
                    <a:pt x="3570" y="58848"/>
                  </a:lnTo>
                  <a:lnTo>
                    <a:pt x="0" y="87750"/>
                  </a:lnTo>
                  <a:lnTo>
                    <a:pt x="4653" y="113854"/>
                  </a:lnTo>
                  <a:lnTo>
                    <a:pt x="9169" y="125728"/>
                  </a:lnTo>
                  <a:lnTo>
                    <a:pt x="23546" y="142041"/>
                  </a:lnTo>
                  <a:lnTo>
                    <a:pt x="32293" y="148029"/>
                  </a:lnTo>
                  <a:lnTo>
                    <a:pt x="40464" y="149681"/>
                  </a:lnTo>
                  <a:lnTo>
                    <a:pt x="48251" y="148443"/>
                  </a:lnTo>
                  <a:lnTo>
                    <a:pt x="55782" y="145278"/>
                  </a:lnTo>
                  <a:lnTo>
                    <a:pt x="77559" y="124056"/>
                  </a:lnTo>
                  <a:lnTo>
                    <a:pt x="101465" y="75202"/>
                  </a:lnTo>
                  <a:lnTo>
                    <a:pt x="106680" y="61483"/>
                  </a:lnTo>
                  <a:lnTo>
                    <a:pt x="105098" y="67084"/>
                  </a:lnTo>
                  <a:lnTo>
                    <a:pt x="109855" y="81272"/>
                  </a:lnTo>
                  <a:lnTo>
                    <a:pt x="131972" y="113387"/>
                  </a:lnTo>
                  <a:lnTo>
                    <a:pt x="160041" y="141091"/>
                  </a:lnTo>
                  <a:lnTo>
                    <a:pt x="191927" y="155922"/>
                  </a:lnTo>
                  <a:lnTo>
                    <a:pt x="207714" y="160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70404" y="1273948"/>
              <a:ext cx="129263" cy="291550"/>
            </a:xfrm>
            <a:custGeom>
              <a:avLst/>
              <a:gdLst/>
              <a:ahLst/>
              <a:cxnLst/>
              <a:rect l="0" t="0" r="0" b="0"/>
              <a:pathLst>
                <a:path w="129263" h="291550">
                  <a:moveTo>
                    <a:pt x="31585" y="0"/>
                  </a:moveTo>
                  <a:lnTo>
                    <a:pt x="14817" y="11178"/>
                  </a:lnTo>
                  <a:lnTo>
                    <a:pt x="9878" y="19150"/>
                  </a:lnTo>
                  <a:lnTo>
                    <a:pt x="2927" y="52727"/>
                  </a:lnTo>
                  <a:lnTo>
                    <a:pt x="578" y="109114"/>
                  </a:lnTo>
                  <a:lnTo>
                    <a:pt x="3290" y="159062"/>
                  </a:lnTo>
                  <a:lnTo>
                    <a:pt x="8384" y="210906"/>
                  </a:lnTo>
                  <a:lnTo>
                    <a:pt x="9894" y="260192"/>
                  </a:lnTo>
                  <a:lnTo>
                    <a:pt x="9077" y="281757"/>
                  </a:lnTo>
                  <a:lnTo>
                    <a:pt x="7221" y="282595"/>
                  </a:lnTo>
                  <a:lnTo>
                    <a:pt x="4813" y="279643"/>
                  </a:lnTo>
                  <a:lnTo>
                    <a:pt x="634" y="228707"/>
                  </a:lnTo>
                  <a:lnTo>
                    <a:pt x="422" y="215642"/>
                  </a:lnTo>
                  <a:lnTo>
                    <a:pt x="3791" y="204593"/>
                  </a:lnTo>
                  <a:lnTo>
                    <a:pt x="16892" y="186076"/>
                  </a:lnTo>
                  <a:lnTo>
                    <a:pt x="25300" y="181373"/>
                  </a:lnTo>
                  <a:lnTo>
                    <a:pt x="43999" y="179266"/>
                  </a:lnTo>
                  <a:lnTo>
                    <a:pt x="79847" y="190246"/>
                  </a:lnTo>
                  <a:lnTo>
                    <a:pt x="108926" y="208317"/>
                  </a:lnTo>
                  <a:lnTo>
                    <a:pt x="121721" y="224777"/>
                  </a:lnTo>
                  <a:lnTo>
                    <a:pt x="126771" y="234079"/>
                  </a:lnTo>
                  <a:lnTo>
                    <a:pt x="129262" y="253774"/>
                  </a:lnTo>
                  <a:lnTo>
                    <a:pt x="128290" y="263939"/>
                  </a:lnTo>
                  <a:lnTo>
                    <a:pt x="124131" y="271885"/>
                  </a:lnTo>
                  <a:lnTo>
                    <a:pt x="110151" y="283835"/>
                  </a:lnTo>
                  <a:lnTo>
                    <a:pt x="76961" y="291549"/>
                  </a:lnTo>
                  <a:lnTo>
                    <a:pt x="19392" y="28603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749388" y="1242362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0349"/>
                  </a:lnTo>
                  <a:lnTo>
                    <a:pt x="9554" y="223609"/>
                  </a:lnTo>
                  <a:lnTo>
                    <a:pt x="11410" y="274615"/>
                  </a:lnTo>
                  <a:lnTo>
                    <a:pt x="18806" y="324477"/>
                  </a:lnTo>
                  <a:lnTo>
                    <a:pt x="2105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780974" y="1408256"/>
              <a:ext cx="178985" cy="192076"/>
            </a:xfrm>
            <a:custGeom>
              <a:avLst/>
              <a:gdLst/>
              <a:ahLst/>
              <a:cxnLst/>
              <a:rect l="0" t="0" r="0" b="0"/>
              <a:pathLst>
                <a:path w="178985" h="192076">
                  <a:moveTo>
                    <a:pt x="0" y="139433"/>
                  </a:moveTo>
                  <a:lnTo>
                    <a:pt x="5589" y="122665"/>
                  </a:lnTo>
                  <a:lnTo>
                    <a:pt x="17693" y="111313"/>
                  </a:lnTo>
                  <a:lnTo>
                    <a:pt x="54058" y="94494"/>
                  </a:lnTo>
                  <a:lnTo>
                    <a:pt x="110685" y="81566"/>
                  </a:lnTo>
                  <a:lnTo>
                    <a:pt x="119413" y="76288"/>
                  </a:lnTo>
                  <a:lnTo>
                    <a:pt x="132231" y="61066"/>
                  </a:lnTo>
                  <a:lnTo>
                    <a:pt x="137288" y="52093"/>
                  </a:lnTo>
                  <a:lnTo>
                    <a:pt x="139786" y="32765"/>
                  </a:lnTo>
                  <a:lnTo>
                    <a:pt x="138814" y="22697"/>
                  </a:lnTo>
                  <a:lnTo>
                    <a:pt x="133487" y="14816"/>
                  </a:lnTo>
                  <a:lnTo>
                    <a:pt x="115090" y="2939"/>
                  </a:lnTo>
                  <a:lnTo>
                    <a:pt x="88196" y="0"/>
                  </a:lnTo>
                  <a:lnTo>
                    <a:pt x="34449" y="7645"/>
                  </a:lnTo>
                  <a:lnTo>
                    <a:pt x="25305" y="12970"/>
                  </a:lnTo>
                  <a:lnTo>
                    <a:pt x="12027" y="28245"/>
                  </a:lnTo>
                  <a:lnTo>
                    <a:pt x="5345" y="49852"/>
                  </a:lnTo>
                  <a:lnTo>
                    <a:pt x="1056" y="101851"/>
                  </a:lnTo>
                  <a:lnTo>
                    <a:pt x="6708" y="123119"/>
                  </a:lnTo>
                  <a:lnTo>
                    <a:pt x="29401" y="155837"/>
                  </a:lnTo>
                  <a:lnTo>
                    <a:pt x="55115" y="172109"/>
                  </a:lnTo>
                  <a:lnTo>
                    <a:pt x="96415" y="186918"/>
                  </a:lnTo>
                  <a:lnTo>
                    <a:pt x="145300" y="191056"/>
                  </a:lnTo>
                  <a:lnTo>
                    <a:pt x="178984" y="192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61005" y="1803494"/>
            <a:ext cx="411655" cy="363539"/>
            <a:chOff x="6161005" y="1803494"/>
            <a:chExt cx="411655" cy="363539"/>
          </a:xfrm>
        </p:grpSpPr>
        <p:sp>
          <p:nvSpPr>
            <p:cNvPr id="35" name="Freeform 34"/>
            <p:cNvSpPr/>
            <p:nvPr/>
          </p:nvSpPr>
          <p:spPr>
            <a:xfrm>
              <a:off x="6294789" y="1852107"/>
              <a:ext cx="180238" cy="277702"/>
            </a:xfrm>
            <a:custGeom>
              <a:avLst/>
              <a:gdLst/>
              <a:ahLst/>
              <a:cxnLst/>
              <a:rect l="0" t="0" r="0" b="0"/>
              <a:pathLst>
                <a:path w="180238" h="277702">
                  <a:moveTo>
                    <a:pt x="32838" y="908"/>
                  </a:moveTo>
                  <a:lnTo>
                    <a:pt x="7666" y="47764"/>
                  </a:lnTo>
                  <a:lnTo>
                    <a:pt x="9171" y="41620"/>
                  </a:lnTo>
                  <a:lnTo>
                    <a:pt x="22186" y="24019"/>
                  </a:lnTo>
                  <a:lnTo>
                    <a:pt x="46450" y="3986"/>
                  </a:lnTo>
                  <a:lnTo>
                    <a:pt x="55950" y="621"/>
                  </a:lnTo>
                  <a:lnTo>
                    <a:pt x="75865" y="0"/>
                  </a:lnTo>
                  <a:lnTo>
                    <a:pt x="93295" y="6744"/>
                  </a:lnTo>
                  <a:lnTo>
                    <a:pt x="101219" y="11818"/>
                  </a:lnTo>
                  <a:lnTo>
                    <a:pt x="113142" y="29933"/>
                  </a:lnTo>
                  <a:lnTo>
                    <a:pt x="132926" y="85969"/>
                  </a:lnTo>
                  <a:lnTo>
                    <a:pt x="135413" y="126197"/>
                  </a:lnTo>
                  <a:lnTo>
                    <a:pt x="126365" y="185360"/>
                  </a:lnTo>
                  <a:lnTo>
                    <a:pt x="113582" y="220507"/>
                  </a:lnTo>
                  <a:lnTo>
                    <a:pt x="88302" y="258235"/>
                  </a:lnTo>
                  <a:lnTo>
                    <a:pt x="62140" y="275375"/>
                  </a:lnTo>
                  <a:lnTo>
                    <a:pt x="39232" y="277701"/>
                  </a:lnTo>
                  <a:lnTo>
                    <a:pt x="26572" y="276684"/>
                  </a:lnTo>
                  <a:lnTo>
                    <a:pt x="16962" y="272496"/>
                  </a:lnTo>
                  <a:lnTo>
                    <a:pt x="3165" y="258484"/>
                  </a:lnTo>
                  <a:lnTo>
                    <a:pt x="188" y="249835"/>
                  </a:lnTo>
                  <a:lnTo>
                    <a:pt x="0" y="230865"/>
                  </a:lnTo>
                  <a:lnTo>
                    <a:pt x="3926" y="223233"/>
                  </a:lnTo>
                  <a:lnTo>
                    <a:pt x="17649" y="211633"/>
                  </a:lnTo>
                  <a:lnTo>
                    <a:pt x="45105" y="198526"/>
                  </a:lnTo>
                  <a:lnTo>
                    <a:pt x="101465" y="199258"/>
                  </a:lnTo>
                  <a:lnTo>
                    <a:pt x="152632" y="200615"/>
                  </a:lnTo>
                  <a:lnTo>
                    <a:pt x="180237" y="200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61005" y="1803494"/>
              <a:ext cx="411655" cy="363539"/>
            </a:xfrm>
            <a:custGeom>
              <a:avLst/>
              <a:gdLst/>
              <a:ahLst/>
              <a:cxnLst/>
              <a:rect l="0" t="0" r="0" b="0"/>
              <a:pathLst>
                <a:path w="411655" h="363539">
                  <a:moveTo>
                    <a:pt x="282435" y="17936"/>
                  </a:moveTo>
                  <a:lnTo>
                    <a:pt x="247643" y="3464"/>
                  </a:lnTo>
                  <a:lnTo>
                    <a:pt x="203366" y="0"/>
                  </a:lnTo>
                  <a:lnTo>
                    <a:pt x="149010" y="8717"/>
                  </a:lnTo>
                  <a:lnTo>
                    <a:pt x="115000" y="21443"/>
                  </a:lnTo>
                  <a:lnTo>
                    <a:pt x="54017" y="60358"/>
                  </a:lnTo>
                  <a:lnTo>
                    <a:pt x="38196" y="76564"/>
                  </a:lnTo>
                  <a:lnTo>
                    <a:pt x="7452" y="132920"/>
                  </a:lnTo>
                  <a:lnTo>
                    <a:pt x="0" y="185275"/>
                  </a:lnTo>
                  <a:lnTo>
                    <a:pt x="1647" y="244489"/>
                  </a:lnTo>
                  <a:lnTo>
                    <a:pt x="12846" y="279645"/>
                  </a:lnTo>
                  <a:lnTo>
                    <a:pt x="37590" y="317376"/>
                  </a:lnTo>
                  <a:lnTo>
                    <a:pt x="66178" y="346189"/>
                  </a:lnTo>
                  <a:lnTo>
                    <a:pt x="84545" y="356069"/>
                  </a:lnTo>
                  <a:lnTo>
                    <a:pt x="133338" y="363538"/>
                  </a:lnTo>
                  <a:lnTo>
                    <a:pt x="191156" y="361893"/>
                  </a:lnTo>
                  <a:lnTo>
                    <a:pt x="247377" y="350650"/>
                  </a:lnTo>
                  <a:lnTo>
                    <a:pt x="292278" y="334824"/>
                  </a:lnTo>
                  <a:lnTo>
                    <a:pt x="339927" y="296015"/>
                  </a:lnTo>
                  <a:lnTo>
                    <a:pt x="389933" y="235379"/>
                  </a:lnTo>
                  <a:lnTo>
                    <a:pt x="411654" y="185910"/>
                  </a:lnTo>
                  <a:lnTo>
                    <a:pt x="411449" y="149074"/>
                  </a:lnTo>
                  <a:lnTo>
                    <a:pt x="399730" y="103111"/>
                  </a:lnTo>
                  <a:lnTo>
                    <a:pt x="376098" y="63356"/>
                  </a:lnTo>
                  <a:lnTo>
                    <a:pt x="361498" y="48651"/>
                  </a:lnTo>
                  <a:lnTo>
                    <a:pt x="313341" y="25764"/>
                  </a:lnTo>
                  <a:lnTo>
                    <a:pt x="289542" y="24534"/>
                  </a:lnTo>
                  <a:lnTo>
                    <a:pt x="227002" y="27946"/>
                  </a:lnTo>
                  <a:lnTo>
                    <a:pt x="208736" y="28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738238" y="1779316"/>
            <a:ext cx="3169967" cy="610654"/>
            <a:chOff x="6738238" y="1779316"/>
            <a:chExt cx="3169967" cy="610654"/>
          </a:xfrm>
        </p:grpSpPr>
        <p:sp>
          <p:nvSpPr>
            <p:cNvPr id="38" name="Freeform 37"/>
            <p:cNvSpPr/>
            <p:nvPr/>
          </p:nvSpPr>
          <p:spPr>
            <a:xfrm>
              <a:off x="6738238" y="1779316"/>
              <a:ext cx="273742" cy="402795"/>
            </a:xfrm>
            <a:custGeom>
              <a:avLst/>
              <a:gdLst/>
              <a:ahLst/>
              <a:cxnLst/>
              <a:rect l="0" t="0" r="0" b="0"/>
              <a:pathLst>
                <a:path w="273742" h="402795">
                  <a:moveTo>
                    <a:pt x="0" y="157927"/>
                  </a:moveTo>
                  <a:lnTo>
                    <a:pt x="3120" y="206858"/>
                  </a:lnTo>
                  <a:lnTo>
                    <a:pt x="8333" y="254703"/>
                  </a:lnTo>
                  <a:lnTo>
                    <a:pt x="12998" y="305924"/>
                  </a:lnTo>
                  <a:lnTo>
                    <a:pt x="25055" y="364456"/>
                  </a:lnTo>
                  <a:lnTo>
                    <a:pt x="36362" y="402794"/>
                  </a:lnTo>
                  <a:lnTo>
                    <a:pt x="20515" y="344826"/>
                  </a:lnTo>
                  <a:lnTo>
                    <a:pt x="12501" y="290772"/>
                  </a:lnTo>
                  <a:lnTo>
                    <a:pt x="9749" y="235034"/>
                  </a:lnTo>
                  <a:lnTo>
                    <a:pt x="5391" y="178964"/>
                  </a:lnTo>
                  <a:lnTo>
                    <a:pt x="15104" y="128417"/>
                  </a:lnTo>
                  <a:lnTo>
                    <a:pt x="30472" y="95371"/>
                  </a:lnTo>
                  <a:lnTo>
                    <a:pt x="55433" y="68942"/>
                  </a:lnTo>
                  <a:lnTo>
                    <a:pt x="85054" y="51883"/>
                  </a:lnTo>
                  <a:lnTo>
                    <a:pt x="145313" y="31947"/>
                  </a:lnTo>
                  <a:lnTo>
                    <a:pt x="207003" y="14085"/>
                  </a:lnTo>
                  <a:lnTo>
                    <a:pt x="248861" y="3129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59295" y="1989886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44412" y="343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99034" y="2000414"/>
              <a:ext cx="158336" cy="174817"/>
            </a:xfrm>
            <a:custGeom>
              <a:avLst/>
              <a:gdLst/>
              <a:ahLst/>
              <a:cxnLst/>
              <a:rect l="0" t="0" r="0" b="0"/>
              <a:pathLst>
                <a:path w="158336" h="174817">
                  <a:moveTo>
                    <a:pt x="102416" y="0"/>
                  </a:moveTo>
                  <a:lnTo>
                    <a:pt x="49389" y="14654"/>
                  </a:lnTo>
                  <a:lnTo>
                    <a:pt x="31665" y="27570"/>
                  </a:lnTo>
                  <a:lnTo>
                    <a:pt x="17159" y="46179"/>
                  </a:lnTo>
                  <a:lnTo>
                    <a:pt x="3586" y="82963"/>
                  </a:lnTo>
                  <a:lnTo>
                    <a:pt x="0" y="109792"/>
                  </a:lnTo>
                  <a:lnTo>
                    <a:pt x="4646" y="131075"/>
                  </a:lnTo>
                  <a:lnTo>
                    <a:pt x="26692" y="163802"/>
                  </a:lnTo>
                  <a:lnTo>
                    <a:pt x="46145" y="172237"/>
                  </a:lnTo>
                  <a:lnTo>
                    <a:pt x="69218" y="174816"/>
                  </a:lnTo>
                  <a:lnTo>
                    <a:pt x="91171" y="172062"/>
                  </a:lnTo>
                  <a:lnTo>
                    <a:pt x="109507" y="163820"/>
                  </a:lnTo>
                  <a:lnTo>
                    <a:pt x="140341" y="139464"/>
                  </a:lnTo>
                  <a:lnTo>
                    <a:pt x="156288" y="107873"/>
                  </a:lnTo>
                  <a:lnTo>
                    <a:pt x="158335" y="85378"/>
                  </a:lnTo>
                  <a:lnTo>
                    <a:pt x="154175" y="64852"/>
                  </a:lnTo>
                  <a:lnTo>
                    <a:pt x="135560" y="35730"/>
                  </a:lnTo>
                  <a:lnTo>
                    <a:pt x="12347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06735" y="2000414"/>
              <a:ext cx="157929" cy="142698"/>
            </a:xfrm>
            <a:custGeom>
              <a:avLst/>
              <a:gdLst/>
              <a:ahLst/>
              <a:cxnLst/>
              <a:rect l="0" t="0" r="0" b="0"/>
              <a:pathLst>
                <a:path w="157929" h="142698">
                  <a:moveTo>
                    <a:pt x="0" y="52643"/>
                  </a:moveTo>
                  <a:lnTo>
                    <a:pt x="15641" y="70623"/>
                  </a:lnTo>
                  <a:lnTo>
                    <a:pt x="46843" y="125826"/>
                  </a:lnTo>
                  <a:lnTo>
                    <a:pt x="60204" y="142101"/>
                  </a:lnTo>
                  <a:lnTo>
                    <a:pt x="62363" y="142697"/>
                  </a:lnTo>
                  <a:lnTo>
                    <a:pt x="58522" y="130881"/>
                  </a:lnTo>
                  <a:lnTo>
                    <a:pt x="43207" y="103510"/>
                  </a:lnTo>
                  <a:lnTo>
                    <a:pt x="39870" y="80320"/>
                  </a:lnTo>
                  <a:lnTo>
                    <a:pt x="47260" y="32893"/>
                  </a:lnTo>
                  <a:lnTo>
                    <a:pt x="54903" y="24269"/>
                  </a:lnTo>
                  <a:lnTo>
                    <a:pt x="78994" y="11566"/>
                  </a:lnTo>
                  <a:lnTo>
                    <a:pt x="138276" y="152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54218" y="1895129"/>
              <a:ext cx="21057" cy="242157"/>
            </a:xfrm>
            <a:custGeom>
              <a:avLst/>
              <a:gdLst/>
              <a:ahLst/>
              <a:cxnLst/>
              <a:rect l="0" t="0" r="0" b="0"/>
              <a:pathLst>
                <a:path w="21057" h="24215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2997" y="165433"/>
                  </a:lnTo>
                  <a:lnTo>
                    <a:pt x="19995" y="224427"/>
                  </a:lnTo>
                  <a:lnTo>
                    <a:pt x="2105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48933" y="1958300"/>
              <a:ext cx="231627" cy="84229"/>
            </a:xfrm>
            <a:custGeom>
              <a:avLst/>
              <a:gdLst/>
              <a:ahLst/>
              <a:cxnLst/>
              <a:rect l="0" t="0" r="0" b="0"/>
              <a:pathLst>
                <a:path w="231627" h="84229">
                  <a:moveTo>
                    <a:pt x="231626" y="0"/>
                  </a:moveTo>
                  <a:lnTo>
                    <a:pt x="187664" y="23719"/>
                  </a:lnTo>
                  <a:lnTo>
                    <a:pt x="125174" y="42003"/>
                  </a:lnTo>
                  <a:lnTo>
                    <a:pt x="87000" y="55729"/>
                  </a:lnTo>
                  <a:lnTo>
                    <a:pt x="33120" y="7856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70031" y="1853015"/>
              <a:ext cx="358154" cy="315856"/>
            </a:xfrm>
            <a:custGeom>
              <a:avLst/>
              <a:gdLst/>
              <a:ahLst/>
              <a:cxnLst/>
              <a:rect l="0" t="0" r="0" b="0"/>
              <a:pathLst>
                <a:path w="358154" h="315856">
                  <a:moveTo>
                    <a:pt x="0" y="0"/>
                  </a:moveTo>
                  <a:lnTo>
                    <a:pt x="0" y="22357"/>
                  </a:lnTo>
                  <a:lnTo>
                    <a:pt x="16666" y="80110"/>
                  </a:lnTo>
                  <a:lnTo>
                    <a:pt x="25779" y="139567"/>
                  </a:lnTo>
                  <a:lnTo>
                    <a:pt x="37674" y="197541"/>
                  </a:lnTo>
                  <a:lnTo>
                    <a:pt x="44357" y="257866"/>
                  </a:lnTo>
                  <a:lnTo>
                    <a:pt x="47790" y="274874"/>
                  </a:lnTo>
                  <a:lnTo>
                    <a:pt x="47068" y="274496"/>
                  </a:lnTo>
                  <a:lnTo>
                    <a:pt x="45416" y="270735"/>
                  </a:lnTo>
                  <a:lnTo>
                    <a:pt x="43092" y="243085"/>
                  </a:lnTo>
                  <a:lnTo>
                    <a:pt x="47993" y="210845"/>
                  </a:lnTo>
                  <a:lnTo>
                    <a:pt x="68033" y="179066"/>
                  </a:lnTo>
                  <a:lnTo>
                    <a:pt x="89508" y="167323"/>
                  </a:lnTo>
                  <a:lnTo>
                    <a:pt x="101786" y="164191"/>
                  </a:lnTo>
                  <a:lnTo>
                    <a:pt x="112311" y="164443"/>
                  </a:lnTo>
                  <a:lnTo>
                    <a:pt x="130244" y="170962"/>
                  </a:lnTo>
                  <a:lnTo>
                    <a:pt x="184267" y="207589"/>
                  </a:lnTo>
                  <a:lnTo>
                    <a:pt x="200956" y="233863"/>
                  </a:lnTo>
                  <a:lnTo>
                    <a:pt x="213311" y="263875"/>
                  </a:lnTo>
                  <a:lnTo>
                    <a:pt x="217076" y="267164"/>
                  </a:lnTo>
                  <a:lnTo>
                    <a:pt x="220757" y="265847"/>
                  </a:lnTo>
                  <a:lnTo>
                    <a:pt x="256698" y="230934"/>
                  </a:lnTo>
                  <a:lnTo>
                    <a:pt x="316207" y="192572"/>
                  </a:lnTo>
                  <a:lnTo>
                    <a:pt x="344425" y="176771"/>
                  </a:lnTo>
                  <a:lnTo>
                    <a:pt x="352449" y="170490"/>
                  </a:lnTo>
                  <a:lnTo>
                    <a:pt x="356629" y="162793"/>
                  </a:lnTo>
                  <a:lnTo>
                    <a:pt x="358153" y="144882"/>
                  </a:lnTo>
                  <a:lnTo>
                    <a:pt x="354582" y="137532"/>
                  </a:lnTo>
                  <a:lnTo>
                    <a:pt x="341256" y="126246"/>
                  </a:lnTo>
                  <a:lnTo>
                    <a:pt x="308434" y="118905"/>
                  </a:lnTo>
                  <a:lnTo>
                    <a:pt x="274662" y="122319"/>
                  </a:lnTo>
                  <a:lnTo>
                    <a:pt x="256213" y="133913"/>
                  </a:lnTo>
                  <a:lnTo>
                    <a:pt x="241384" y="150764"/>
                  </a:lnTo>
                  <a:lnTo>
                    <a:pt x="218411" y="200485"/>
                  </a:lnTo>
                  <a:lnTo>
                    <a:pt x="217174" y="224415"/>
                  </a:lnTo>
                  <a:lnTo>
                    <a:pt x="221694" y="248309"/>
                  </a:lnTo>
                  <a:lnTo>
                    <a:pt x="237393" y="274914"/>
                  </a:lnTo>
                  <a:lnTo>
                    <a:pt x="250177" y="290250"/>
                  </a:lnTo>
                  <a:lnTo>
                    <a:pt x="276118" y="306449"/>
                  </a:lnTo>
                  <a:lnTo>
                    <a:pt x="331910" y="314616"/>
                  </a:lnTo>
                  <a:lnTo>
                    <a:pt x="35796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80684" y="1979357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157927" y="0"/>
                  </a:moveTo>
                  <a:lnTo>
                    <a:pt x="115265" y="54115"/>
                  </a:lnTo>
                  <a:lnTo>
                    <a:pt x="73651" y="115943"/>
                  </a:lnTo>
                  <a:lnTo>
                    <a:pt x="31580" y="17587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70155" y="1989886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9576" y="24046"/>
                  </a:lnTo>
                  <a:lnTo>
                    <a:pt x="59899" y="86287"/>
                  </a:lnTo>
                  <a:lnTo>
                    <a:pt x="101796" y="132925"/>
                  </a:lnTo>
                  <a:lnTo>
                    <a:pt x="138968" y="156945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33368" y="205305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49181" y="2000414"/>
              <a:ext cx="189514" cy="178720"/>
            </a:xfrm>
            <a:custGeom>
              <a:avLst/>
              <a:gdLst/>
              <a:ahLst/>
              <a:cxnLst/>
              <a:rect l="0" t="0" r="0" b="0"/>
              <a:pathLst>
                <a:path w="189514" h="178720">
                  <a:moveTo>
                    <a:pt x="0" y="0"/>
                  </a:moveTo>
                  <a:lnTo>
                    <a:pt x="35917" y="53875"/>
                  </a:lnTo>
                  <a:lnTo>
                    <a:pt x="77281" y="117092"/>
                  </a:lnTo>
                  <a:lnTo>
                    <a:pt x="112314" y="171946"/>
                  </a:lnTo>
                  <a:lnTo>
                    <a:pt x="120500" y="176632"/>
                  </a:lnTo>
                  <a:lnTo>
                    <a:pt x="138953" y="178719"/>
                  </a:lnTo>
                  <a:lnTo>
                    <a:pt x="145278" y="174128"/>
                  </a:lnTo>
                  <a:lnTo>
                    <a:pt x="165222" y="115541"/>
                  </a:lnTo>
                  <a:lnTo>
                    <a:pt x="175920" y="70526"/>
                  </a:lnTo>
                  <a:lnTo>
                    <a:pt x="187048" y="1000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92792" y="2039844"/>
              <a:ext cx="198587" cy="193804"/>
            </a:xfrm>
            <a:custGeom>
              <a:avLst/>
              <a:gdLst/>
              <a:ahLst/>
              <a:cxnLst/>
              <a:rect l="0" t="0" r="0" b="0"/>
              <a:pathLst>
                <a:path w="198587" h="193804">
                  <a:moveTo>
                    <a:pt x="103830" y="65855"/>
                  </a:moveTo>
                  <a:lnTo>
                    <a:pt x="109419" y="49087"/>
                  </a:lnTo>
                  <a:lnTo>
                    <a:pt x="109043" y="31497"/>
                  </a:lnTo>
                  <a:lnTo>
                    <a:pt x="107306" y="21892"/>
                  </a:lnTo>
                  <a:lnTo>
                    <a:pt x="102638" y="14320"/>
                  </a:lnTo>
                  <a:lnTo>
                    <a:pt x="88092" y="2786"/>
                  </a:lnTo>
                  <a:lnTo>
                    <a:pt x="69929" y="0"/>
                  </a:lnTo>
                  <a:lnTo>
                    <a:pt x="50158" y="3831"/>
                  </a:lnTo>
                  <a:lnTo>
                    <a:pt x="29672" y="13332"/>
                  </a:lnTo>
                  <a:lnTo>
                    <a:pt x="15109" y="28474"/>
                  </a:lnTo>
                  <a:lnTo>
                    <a:pt x="5907" y="48071"/>
                  </a:lnTo>
                  <a:lnTo>
                    <a:pt x="0" y="98780"/>
                  </a:lnTo>
                  <a:lnTo>
                    <a:pt x="2096" y="136832"/>
                  </a:lnTo>
                  <a:lnTo>
                    <a:pt x="8312" y="158232"/>
                  </a:lnTo>
                  <a:lnTo>
                    <a:pt x="18873" y="175542"/>
                  </a:lnTo>
                  <a:lnTo>
                    <a:pt x="34486" y="187914"/>
                  </a:lnTo>
                  <a:lnTo>
                    <a:pt x="43562" y="192851"/>
                  </a:lnTo>
                  <a:lnTo>
                    <a:pt x="53123" y="193803"/>
                  </a:lnTo>
                  <a:lnTo>
                    <a:pt x="73104" y="188621"/>
                  </a:lnTo>
                  <a:lnTo>
                    <a:pt x="90563" y="175400"/>
                  </a:lnTo>
                  <a:lnTo>
                    <a:pt x="104953" y="157826"/>
                  </a:lnTo>
                  <a:lnTo>
                    <a:pt x="115247" y="138316"/>
                  </a:lnTo>
                  <a:lnTo>
                    <a:pt x="117482" y="117947"/>
                  </a:lnTo>
                  <a:lnTo>
                    <a:pt x="108704" y="72802"/>
                  </a:lnTo>
                  <a:lnTo>
                    <a:pt x="111065" y="78301"/>
                  </a:lnTo>
                  <a:lnTo>
                    <a:pt x="123284" y="116493"/>
                  </a:lnTo>
                  <a:lnTo>
                    <a:pt x="153676" y="156376"/>
                  </a:lnTo>
                  <a:lnTo>
                    <a:pt x="161627" y="160128"/>
                  </a:lnTo>
                  <a:lnTo>
                    <a:pt x="198586" y="16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03370" y="1916186"/>
              <a:ext cx="30123" cy="305328"/>
            </a:xfrm>
            <a:custGeom>
              <a:avLst/>
              <a:gdLst/>
              <a:ahLst/>
              <a:cxnLst/>
              <a:rect l="0" t="0" r="0" b="0"/>
              <a:pathLst>
                <a:path w="30123" h="305328">
                  <a:moveTo>
                    <a:pt x="9065" y="0"/>
                  </a:moveTo>
                  <a:lnTo>
                    <a:pt x="0" y="58617"/>
                  </a:lnTo>
                  <a:lnTo>
                    <a:pt x="7231" y="120027"/>
                  </a:lnTo>
                  <a:lnTo>
                    <a:pt x="16805" y="181550"/>
                  </a:lnTo>
                  <a:lnTo>
                    <a:pt x="21887" y="232387"/>
                  </a:lnTo>
                  <a:lnTo>
                    <a:pt x="27682" y="275136"/>
                  </a:lnTo>
                  <a:lnTo>
                    <a:pt x="3012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97096" y="2063585"/>
              <a:ext cx="123144" cy="194681"/>
            </a:xfrm>
            <a:custGeom>
              <a:avLst/>
              <a:gdLst/>
              <a:ahLst/>
              <a:cxnLst/>
              <a:rect l="0" t="0" r="0" b="0"/>
              <a:pathLst>
                <a:path w="123144" h="194681">
                  <a:moveTo>
                    <a:pt x="10096" y="21057"/>
                  </a:moveTo>
                  <a:lnTo>
                    <a:pt x="1762" y="58535"/>
                  </a:lnTo>
                  <a:lnTo>
                    <a:pt x="0" y="109959"/>
                  </a:lnTo>
                  <a:lnTo>
                    <a:pt x="5285" y="151253"/>
                  </a:lnTo>
                  <a:lnTo>
                    <a:pt x="14196" y="172899"/>
                  </a:lnTo>
                  <a:lnTo>
                    <a:pt x="19849" y="181946"/>
                  </a:lnTo>
                  <a:lnTo>
                    <a:pt x="28296" y="187978"/>
                  </a:lnTo>
                  <a:lnTo>
                    <a:pt x="50160" y="194680"/>
                  </a:lnTo>
                  <a:lnTo>
                    <a:pt x="60201" y="194127"/>
                  </a:lnTo>
                  <a:lnTo>
                    <a:pt x="77599" y="187275"/>
                  </a:lnTo>
                  <a:lnTo>
                    <a:pt x="100547" y="164673"/>
                  </a:lnTo>
                  <a:lnTo>
                    <a:pt x="116575" y="130160"/>
                  </a:lnTo>
                  <a:lnTo>
                    <a:pt x="123143" y="84710"/>
                  </a:lnTo>
                  <a:lnTo>
                    <a:pt x="116958" y="34930"/>
                  </a:lnTo>
                  <a:lnTo>
                    <a:pt x="1048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72659" y="2062111"/>
              <a:ext cx="108275" cy="154485"/>
            </a:xfrm>
            <a:custGeom>
              <a:avLst/>
              <a:gdLst/>
              <a:ahLst/>
              <a:cxnLst/>
              <a:rect l="0" t="0" r="0" b="0"/>
              <a:pathLst>
                <a:path w="108275" h="154485">
                  <a:moveTo>
                    <a:pt x="2988" y="85702"/>
                  </a:moveTo>
                  <a:lnTo>
                    <a:pt x="62929" y="66574"/>
                  </a:lnTo>
                  <a:lnTo>
                    <a:pt x="80712" y="55364"/>
                  </a:lnTo>
                  <a:lnTo>
                    <a:pt x="86389" y="46759"/>
                  </a:lnTo>
                  <a:lnTo>
                    <a:pt x="92698" y="24720"/>
                  </a:lnTo>
                  <a:lnTo>
                    <a:pt x="90871" y="15802"/>
                  </a:lnTo>
                  <a:lnTo>
                    <a:pt x="86143" y="8686"/>
                  </a:lnTo>
                  <a:lnTo>
                    <a:pt x="79482" y="2773"/>
                  </a:lnTo>
                  <a:lnTo>
                    <a:pt x="70362" y="0"/>
                  </a:lnTo>
                  <a:lnTo>
                    <a:pt x="47750" y="39"/>
                  </a:lnTo>
                  <a:lnTo>
                    <a:pt x="28342" y="7075"/>
                  </a:lnTo>
                  <a:lnTo>
                    <a:pt x="19891" y="12227"/>
                  </a:lnTo>
                  <a:lnTo>
                    <a:pt x="7381" y="30430"/>
                  </a:lnTo>
                  <a:lnTo>
                    <a:pt x="2408" y="41835"/>
                  </a:lnTo>
                  <a:lnTo>
                    <a:pt x="0" y="66985"/>
                  </a:lnTo>
                  <a:lnTo>
                    <a:pt x="7987" y="115670"/>
                  </a:lnTo>
                  <a:lnTo>
                    <a:pt x="23057" y="142805"/>
                  </a:lnTo>
                  <a:lnTo>
                    <a:pt x="31575" y="148337"/>
                  </a:lnTo>
                  <a:lnTo>
                    <a:pt x="53518" y="154484"/>
                  </a:lnTo>
                  <a:lnTo>
                    <a:pt x="108274" y="148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43633" y="2053057"/>
              <a:ext cx="137067" cy="210570"/>
            </a:xfrm>
            <a:custGeom>
              <a:avLst/>
              <a:gdLst/>
              <a:ahLst/>
              <a:cxnLst/>
              <a:rect l="0" t="0" r="0" b="0"/>
              <a:pathLst>
                <a:path w="137067" h="210570">
                  <a:moveTo>
                    <a:pt x="116284" y="0"/>
                  </a:moveTo>
                  <a:lnTo>
                    <a:pt x="82663" y="2339"/>
                  </a:lnTo>
                  <a:lnTo>
                    <a:pt x="22877" y="29308"/>
                  </a:lnTo>
                  <a:lnTo>
                    <a:pt x="7309" y="45781"/>
                  </a:lnTo>
                  <a:lnTo>
                    <a:pt x="1520" y="55087"/>
                  </a:lnTo>
                  <a:lnTo>
                    <a:pt x="0" y="64801"/>
                  </a:lnTo>
                  <a:lnTo>
                    <a:pt x="4550" y="84952"/>
                  </a:lnTo>
                  <a:lnTo>
                    <a:pt x="11379" y="91730"/>
                  </a:lnTo>
                  <a:lnTo>
                    <a:pt x="63460" y="109089"/>
                  </a:lnTo>
                  <a:lnTo>
                    <a:pt x="111786" y="124060"/>
                  </a:lnTo>
                  <a:lnTo>
                    <a:pt x="130272" y="135466"/>
                  </a:lnTo>
                  <a:lnTo>
                    <a:pt x="134968" y="142953"/>
                  </a:lnTo>
                  <a:lnTo>
                    <a:pt x="137066" y="160631"/>
                  </a:lnTo>
                  <a:lnTo>
                    <a:pt x="126081" y="190314"/>
                  </a:lnTo>
                  <a:lnTo>
                    <a:pt x="118136" y="197065"/>
                  </a:lnTo>
                  <a:lnTo>
                    <a:pt x="96830" y="204568"/>
                  </a:lnTo>
                  <a:lnTo>
                    <a:pt x="42585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854673" y="2232041"/>
              <a:ext cx="53532" cy="157929"/>
            </a:xfrm>
            <a:custGeom>
              <a:avLst/>
              <a:gdLst/>
              <a:ahLst/>
              <a:cxnLst/>
              <a:rect l="0" t="0" r="0" b="0"/>
              <a:pathLst>
                <a:path w="53532" h="157929">
                  <a:moveTo>
                    <a:pt x="0" y="0"/>
                  </a:moveTo>
                  <a:lnTo>
                    <a:pt x="49499" y="55088"/>
                  </a:lnTo>
                  <a:lnTo>
                    <a:pt x="52886" y="64801"/>
                  </a:lnTo>
                  <a:lnTo>
                    <a:pt x="53531" y="84953"/>
                  </a:lnTo>
                  <a:lnTo>
                    <a:pt x="47317" y="116028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624144" y="2358383"/>
            <a:ext cx="4402522" cy="1168664"/>
            <a:chOff x="5624144" y="2358383"/>
            <a:chExt cx="4402522" cy="1168664"/>
          </a:xfrm>
        </p:grpSpPr>
        <p:sp>
          <p:nvSpPr>
            <p:cNvPr id="56" name="Freeform 55"/>
            <p:cNvSpPr/>
            <p:nvPr/>
          </p:nvSpPr>
          <p:spPr>
            <a:xfrm>
              <a:off x="5624144" y="2481390"/>
              <a:ext cx="198116" cy="253113"/>
            </a:xfrm>
            <a:custGeom>
              <a:avLst/>
              <a:gdLst/>
              <a:ahLst/>
              <a:cxnLst/>
              <a:rect l="0" t="0" r="0" b="0"/>
              <a:pathLst>
                <a:path w="198116" h="253113">
                  <a:moveTo>
                    <a:pt x="156001" y="55977"/>
                  </a:moveTo>
                  <a:lnTo>
                    <a:pt x="138020" y="31931"/>
                  </a:lnTo>
                  <a:lnTo>
                    <a:pt x="111679" y="11678"/>
                  </a:lnTo>
                  <a:lnTo>
                    <a:pt x="91848" y="1974"/>
                  </a:lnTo>
                  <a:lnTo>
                    <a:pt x="71337" y="0"/>
                  </a:lnTo>
                  <a:lnTo>
                    <a:pt x="51692" y="4193"/>
                  </a:lnTo>
                  <a:lnTo>
                    <a:pt x="35162" y="13855"/>
                  </a:lnTo>
                  <a:lnTo>
                    <a:pt x="12702" y="38037"/>
                  </a:lnTo>
                  <a:lnTo>
                    <a:pt x="4575" y="63602"/>
                  </a:lnTo>
                  <a:lnTo>
                    <a:pt x="0" y="110879"/>
                  </a:lnTo>
                  <a:lnTo>
                    <a:pt x="1269" y="142379"/>
                  </a:lnTo>
                  <a:lnTo>
                    <a:pt x="21905" y="202276"/>
                  </a:lnTo>
                  <a:lnTo>
                    <a:pt x="35572" y="220825"/>
                  </a:lnTo>
                  <a:lnTo>
                    <a:pt x="53344" y="235698"/>
                  </a:lnTo>
                  <a:lnTo>
                    <a:pt x="72941" y="246208"/>
                  </a:lnTo>
                  <a:lnTo>
                    <a:pt x="109294" y="253112"/>
                  </a:lnTo>
                  <a:lnTo>
                    <a:pt x="132902" y="248488"/>
                  </a:lnTo>
                  <a:lnTo>
                    <a:pt x="188577" y="219483"/>
                  </a:lnTo>
                  <a:lnTo>
                    <a:pt x="198115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32787" y="2358383"/>
              <a:ext cx="178986" cy="347441"/>
            </a:xfrm>
            <a:custGeom>
              <a:avLst/>
              <a:gdLst/>
              <a:ahLst/>
              <a:cxnLst/>
              <a:rect l="0" t="0" r="0" b="0"/>
              <a:pathLst>
                <a:path w="178986" h="347441">
                  <a:moveTo>
                    <a:pt x="0" y="0"/>
                  </a:moveTo>
                  <a:lnTo>
                    <a:pt x="0" y="58617"/>
                  </a:lnTo>
                  <a:lnTo>
                    <a:pt x="14471" y="112791"/>
                  </a:lnTo>
                  <a:lnTo>
                    <a:pt x="22876" y="168552"/>
                  </a:lnTo>
                  <a:lnTo>
                    <a:pt x="29866" y="224627"/>
                  </a:lnTo>
                  <a:lnTo>
                    <a:pt x="31246" y="280764"/>
                  </a:lnTo>
                  <a:lnTo>
                    <a:pt x="30315" y="314686"/>
                  </a:lnTo>
                  <a:lnTo>
                    <a:pt x="28399" y="315076"/>
                  </a:lnTo>
                  <a:lnTo>
                    <a:pt x="25952" y="311826"/>
                  </a:lnTo>
                  <a:lnTo>
                    <a:pt x="22507" y="284895"/>
                  </a:lnTo>
                  <a:lnTo>
                    <a:pt x="27076" y="252870"/>
                  </a:lnTo>
                  <a:lnTo>
                    <a:pt x="41428" y="226743"/>
                  </a:lnTo>
                  <a:lnTo>
                    <a:pt x="57017" y="214638"/>
                  </a:lnTo>
                  <a:lnTo>
                    <a:pt x="66088" y="209773"/>
                  </a:lnTo>
                  <a:lnTo>
                    <a:pt x="75644" y="208869"/>
                  </a:lnTo>
                  <a:lnTo>
                    <a:pt x="126598" y="224615"/>
                  </a:lnTo>
                  <a:lnTo>
                    <a:pt x="144394" y="240989"/>
                  </a:lnTo>
                  <a:lnTo>
                    <a:pt x="169293" y="284039"/>
                  </a:lnTo>
                  <a:lnTo>
                    <a:pt x="1789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55150" y="2558425"/>
              <a:ext cx="130857" cy="160781"/>
            </a:xfrm>
            <a:custGeom>
              <a:avLst/>
              <a:gdLst/>
              <a:ahLst/>
              <a:cxnLst/>
              <a:rect l="0" t="0" r="0" b="0"/>
              <a:pathLst>
                <a:path w="130857" h="160781">
                  <a:moveTo>
                    <a:pt x="72435" y="0"/>
                  </a:moveTo>
                  <a:lnTo>
                    <a:pt x="50079" y="0"/>
                  </a:lnTo>
                  <a:lnTo>
                    <a:pt x="32863" y="6239"/>
                  </a:lnTo>
                  <a:lnTo>
                    <a:pt x="24997" y="11178"/>
                  </a:lnTo>
                  <a:lnTo>
                    <a:pt x="13137" y="26025"/>
                  </a:lnTo>
                  <a:lnTo>
                    <a:pt x="5137" y="45491"/>
                  </a:lnTo>
                  <a:lnTo>
                    <a:pt x="0" y="96116"/>
                  </a:lnTo>
                  <a:lnTo>
                    <a:pt x="1638" y="121097"/>
                  </a:lnTo>
                  <a:lnTo>
                    <a:pt x="10164" y="139998"/>
                  </a:lnTo>
                  <a:lnTo>
                    <a:pt x="24872" y="153078"/>
                  </a:lnTo>
                  <a:lnTo>
                    <a:pt x="33707" y="158204"/>
                  </a:lnTo>
                  <a:lnTo>
                    <a:pt x="52883" y="160780"/>
                  </a:lnTo>
                  <a:lnTo>
                    <a:pt x="73104" y="156855"/>
                  </a:lnTo>
                  <a:lnTo>
                    <a:pt x="93789" y="147312"/>
                  </a:lnTo>
                  <a:lnTo>
                    <a:pt x="119576" y="123196"/>
                  </a:lnTo>
                  <a:lnTo>
                    <a:pt x="128482" y="100767"/>
                  </a:lnTo>
                  <a:lnTo>
                    <a:pt x="130856" y="88235"/>
                  </a:lnTo>
                  <a:lnTo>
                    <a:pt x="127256" y="64952"/>
                  </a:lnTo>
                  <a:lnTo>
                    <a:pt x="116687" y="44075"/>
                  </a:lnTo>
                  <a:lnTo>
                    <a:pt x="93346" y="21508"/>
                  </a:lnTo>
                  <a:lnTo>
                    <a:pt x="7243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0181" y="2568953"/>
              <a:ext cx="151781" cy="163572"/>
            </a:xfrm>
            <a:custGeom>
              <a:avLst/>
              <a:gdLst/>
              <a:ahLst/>
              <a:cxnLst/>
              <a:rect l="0" t="0" r="0" b="0"/>
              <a:pathLst>
                <a:path w="151781" h="163572">
                  <a:moveTo>
                    <a:pt x="95860" y="0"/>
                  </a:moveTo>
                  <a:lnTo>
                    <a:pt x="73503" y="0"/>
                  </a:lnTo>
                  <a:lnTo>
                    <a:pt x="56288" y="6239"/>
                  </a:lnTo>
                  <a:lnTo>
                    <a:pt x="26173" y="29308"/>
                  </a:lnTo>
                  <a:lnTo>
                    <a:pt x="4762" y="55087"/>
                  </a:lnTo>
                  <a:lnTo>
                    <a:pt x="0" y="77906"/>
                  </a:lnTo>
                  <a:lnTo>
                    <a:pt x="6475" y="125093"/>
                  </a:lnTo>
                  <a:lnTo>
                    <a:pt x="21283" y="151968"/>
                  </a:lnTo>
                  <a:lnTo>
                    <a:pt x="29764" y="157464"/>
                  </a:lnTo>
                  <a:lnTo>
                    <a:pt x="51666" y="163571"/>
                  </a:lnTo>
                  <a:lnTo>
                    <a:pt x="84715" y="161419"/>
                  </a:lnTo>
                  <a:lnTo>
                    <a:pt x="102995" y="153240"/>
                  </a:lnTo>
                  <a:lnTo>
                    <a:pt x="133794" y="128925"/>
                  </a:lnTo>
                  <a:lnTo>
                    <a:pt x="149734" y="102931"/>
                  </a:lnTo>
                  <a:lnTo>
                    <a:pt x="151780" y="80062"/>
                  </a:lnTo>
                  <a:lnTo>
                    <a:pt x="143561" y="32842"/>
                  </a:lnTo>
                  <a:lnTo>
                    <a:pt x="1274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11385" y="2547896"/>
              <a:ext cx="168934" cy="185024"/>
            </a:xfrm>
            <a:custGeom>
              <a:avLst/>
              <a:gdLst/>
              <a:ahLst/>
              <a:cxnLst/>
              <a:rect l="0" t="0" r="0" b="0"/>
              <a:pathLst>
                <a:path w="168934" h="185024">
                  <a:moveTo>
                    <a:pt x="116284" y="0"/>
                  </a:moveTo>
                  <a:lnTo>
                    <a:pt x="57667" y="0"/>
                  </a:lnTo>
                  <a:lnTo>
                    <a:pt x="22876" y="5589"/>
                  </a:lnTo>
                  <a:lnTo>
                    <a:pt x="14237" y="10745"/>
                  </a:lnTo>
                  <a:lnTo>
                    <a:pt x="1519" y="25833"/>
                  </a:lnTo>
                  <a:lnTo>
                    <a:pt x="0" y="33599"/>
                  </a:lnTo>
                  <a:lnTo>
                    <a:pt x="1326" y="41117"/>
                  </a:lnTo>
                  <a:lnTo>
                    <a:pt x="4550" y="48468"/>
                  </a:lnTo>
                  <a:lnTo>
                    <a:pt x="17491" y="59756"/>
                  </a:lnTo>
                  <a:lnTo>
                    <a:pt x="36111" y="67502"/>
                  </a:lnTo>
                  <a:lnTo>
                    <a:pt x="86192" y="78714"/>
                  </a:lnTo>
                  <a:lnTo>
                    <a:pt x="145509" y="102219"/>
                  </a:lnTo>
                  <a:lnTo>
                    <a:pt x="162808" y="114061"/>
                  </a:lnTo>
                  <a:lnTo>
                    <a:pt x="167187" y="122834"/>
                  </a:lnTo>
                  <a:lnTo>
                    <a:pt x="168933" y="145060"/>
                  </a:lnTo>
                  <a:lnTo>
                    <a:pt x="165421" y="155198"/>
                  </a:lnTo>
                  <a:lnTo>
                    <a:pt x="152160" y="172702"/>
                  </a:lnTo>
                  <a:lnTo>
                    <a:pt x="131448" y="182042"/>
                  </a:lnTo>
                  <a:lnTo>
                    <a:pt x="106645" y="185023"/>
                  </a:lnTo>
                  <a:lnTo>
                    <a:pt x="61954" y="180524"/>
                  </a:lnTo>
                  <a:lnTo>
                    <a:pt x="4258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15213" y="2589465"/>
              <a:ext cx="164440" cy="158473"/>
            </a:xfrm>
            <a:custGeom>
              <a:avLst/>
              <a:gdLst/>
              <a:ahLst/>
              <a:cxnLst/>
              <a:rect l="0" t="0" r="0" b="0"/>
              <a:pathLst>
                <a:path w="164440" h="158473">
                  <a:moveTo>
                    <a:pt x="49325" y="63716"/>
                  </a:moveTo>
                  <a:lnTo>
                    <a:pt x="107943" y="58127"/>
                  </a:lnTo>
                  <a:lnTo>
                    <a:pt x="142733" y="49062"/>
                  </a:lnTo>
                  <a:lnTo>
                    <a:pt x="151372" y="43418"/>
                  </a:lnTo>
                  <a:lnTo>
                    <a:pt x="164089" y="27789"/>
                  </a:lnTo>
                  <a:lnTo>
                    <a:pt x="164439" y="19877"/>
                  </a:lnTo>
                  <a:lnTo>
                    <a:pt x="161164" y="12263"/>
                  </a:lnTo>
                  <a:lnTo>
                    <a:pt x="155469" y="4848"/>
                  </a:lnTo>
                  <a:lnTo>
                    <a:pt x="146995" y="1074"/>
                  </a:lnTo>
                  <a:lnTo>
                    <a:pt x="125100" y="0"/>
                  </a:lnTo>
                  <a:lnTo>
                    <a:pt x="70656" y="11926"/>
                  </a:lnTo>
                  <a:lnTo>
                    <a:pt x="28323" y="30869"/>
                  </a:lnTo>
                  <a:lnTo>
                    <a:pt x="13475" y="46778"/>
                  </a:lnTo>
                  <a:lnTo>
                    <a:pt x="4146" y="66716"/>
                  </a:lnTo>
                  <a:lnTo>
                    <a:pt x="0" y="91176"/>
                  </a:lnTo>
                  <a:lnTo>
                    <a:pt x="4396" y="111405"/>
                  </a:lnTo>
                  <a:lnTo>
                    <a:pt x="15319" y="128195"/>
                  </a:lnTo>
                  <a:lnTo>
                    <a:pt x="31871" y="143456"/>
                  </a:lnTo>
                  <a:lnTo>
                    <a:pt x="54046" y="151798"/>
                  </a:lnTo>
                  <a:lnTo>
                    <a:pt x="89719" y="156495"/>
                  </a:lnTo>
                  <a:lnTo>
                    <a:pt x="123025" y="158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09633" y="2567808"/>
              <a:ext cx="207674" cy="185329"/>
            </a:xfrm>
            <a:custGeom>
              <a:avLst/>
              <a:gdLst/>
              <a:ahLst/>
              <a:cxnLst/>
              <a:rect l="0" t="0" r="0" b="0"/>
              <a:pathLst>
                <a:path w="207674" h="185329">
                  <a:moveTo>
                    <a:pt x="144501" y="32730"/>
                  </a:moveTo>
                  <a:lnTo>
                    <a:pt x="115193" y="3422"/>
                  </a:lnTo>
                  <a:lnTo>
                    <a:pt x="106245" y="323"/>
                  </a:lnTo>
                  <a:lnTo>
                    <a:pt x="83825" y="0"/>
                  </a:lnTo>
                  <a:lnTo>
                    <a:pt x="50484" y="11984"/>
                  </a:lnTo>
                  <a:lnTo>
                    <a:pt x="23968" y="35942"/>
                  </a:lnTo>
                  <a:lnTo>
                    <a:pt x="6883" y="65268"/>
                  </a:lnTo>
                  <a:lnTo>
                    <a:pt x="0" y="101773"/>
                  </a:lnTo>
                  <a:lnTo>
                    <a:pt x="3550" y="142225"/>
                  </a:lnTo>
                  <a:lnTo>
                    <a:pt x="12057" y="163673"/>
                  </a:lnTo>
                  <a:lnTo>
                    <a:pt x="17600" y="172668"/>
                  </a:lnTo>
                  <a:lnTo>
                    <a:pt x="27146" y="178665"/>
                  </a:lnTo>
                  <a:lnTo>
                    <a:pt x="53349" y="185328"/>
                  </a:lnTo>
                  <a:lnTo>
                    <a:pt x="75134" y="182050"/>
                  </a:lnTo>
                  <a:lnTo>
                    <a:pt x="100551" y="167050"/>
                  </a:lnTo>
                  <a:lnTo>
                    <a:pt x="108183" y="160882"/>
                  </a:lnTo>
                  <a:lnTo>
                    <a:pt x="119781" y="141549"/>
                  </a:lnTo>
                  <a:lnTo>
                    <a:pt x="136759" y="96599"/>
                  </a:lnTo>
                  <a:lnTo>
                    <a:pt x="139340" y="94027"/>
                  </a:lnTo>
                  <a:lnTo>
                    <a:pt x="141060" y="96992"/>
                  </a:lnTo>
                  <a:lnTo>
                    <a:pt x="142208" y="103647"/>
                  </a:lnTo>
                  <a:lnTo>
                    <a:pt x="155000" y="124193"/>
                  </a:lnTo>
                  <a:lnTo>
                    <a:pt x="173609" y="145098"/>
                  </a:lnTo>
                  <a:lnTo>
                    <a:pt x="187074" y="152862"/>
                  </a:lnTo>
                  <a:lnTo>
                    <a:pt x="207673" y="159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69989" y="2584059"/>
              <a:ext cx="284750" cy="166749"/>
            </a:xfrm>
            <a:custGeom>
              <a:avLst/>
              <a:gdLst/>
              <a:ahLst/>
              <a:cxnLst/>
              <a:rect l="0" t="0" r="0" b="0"/>
              <a:pathLst>
                <a:path w="284750" h="166749">
                  <a:moveTo>
                    <a:pt x="0" y="58594"/>
                  </a:moveTo>
                  <a:lnTo>
                    <a:pt x="3120" y="101285"/>
                  </a:lnTo>
                  <a:lnTo>
                    <a:pt x="6066" y="122021"/>
                  </a:lnTo>
                  <a:lnTo>
                    <a:pt x="3487" y="146407"/>
                  </a:lnTo>
                  <a:lnTo>
                    <a:pt x="4664" y="145212"/>
                  </a:lnTo>
                  <a:lnTo>
                    <a:pt x="6619" y="140906"/>
                  </a:lnTo>
                  <a:lnTo>
                    <a:pt x="5672" y="126762"/>
                  </a:lnTo>
                  <a:lnTo>
                    <a:pt x="3691" y="107608"/>
                  </a:lnTo>
                  <a:lnTo>
                    <a:pt x="14986" y="49205"/>
                  </a:lnTo>
                  <a:lnTo>
                    <a:pt x="20519" y="40636"/>
                  </a:lnTo>
                  <a:lnTo>
                    <a:pt x="36026" y="27995"/>
                  </a:lnTo>
                  <a:lnTo>
                    <a:pt x="45074" y="26496"/>
                  </a:lnTo>
                  <a:lnTo>
                    <a:pt x="64487" y="31070"/>
                  </a:lnTo>
                  <a:lnTo>
                    <a:pt x="89558" y="46799"/>
                  </a:lnTo>
                  <a:lnTo>
                    <a:pt x="111804" y="71867"/>
                  </a:lnTo>
                  <a:lnTo>
                    <a:pt x="127624" y="101521"/>
                  </a:lnTo>
                  <a:lnTo>
                    <a:pt x="136214" y="143199"/>
                  </a:lnTo>
                  <a:lnTo>
                    <a:pt x="138773" y="143073"/>
                  </a:lnTo>
                  <a:lnTo>
                    <a:pt x="147074" y="134744"/>
                  </a:lnTo>
                  <a:lnTo>
                    <a:pt x="181001" y="113453"/>
                  </a:lnTo>
                  <a:lnTo>
                    <a:pt x="237959" y="92811"/>
                  </a:lnTo>
                  <a:lnTo>
                    <a:pt x="279745" y="61525"/>
                  </a:lnTo>
                  <a:lnTo>
                    <a:pt x="283593" y="53529"/>
                  </a:lnTo>
                  <a:lnTo>
                    <a:pt x="284749" y="35285"/>
                  </a:lnTo>
                  <a:lnTo>
                    <a:pt x="278244" y="18598"/>
                  </a:lnTo>
                  <a:lnTo>
                    <a:pt x="273233" y="10873"/>
                  </a:lnTo>
                  <a:lnTo>
                    <a:pt x="265214" y="5723"/>
                  </a:lnTo>
                  <a:lnTo>
                    <a:pt x="243825" y="0"/>
                  </a:lnTo>
                  <a:lnTo>
                    <a:pt x="221841" y="3696"/>
                  </a:lnTo>
                  <a:lnTo>
                    <a:pt x="192853" y="18931"/>
                  </a:lnTo>
                  <a:lnTo>
                    <a:pt x="184721" y="25133"/>
                  </a:lnTo>
                  <a:lnTo>
                    <a:pt x="172566" y="44502"/>
                  </a:lnTo>
                  <a:lnTo>
                    <a:pt x="155230" y="89475"/>
                  </a:lnTo>
                  <a:lnTo>
                    <a:pt x="154960" y="100238"/>
                  </a:lnTo>
                  <a:lnTo>
                    <a:pt x="160898" y="121556"/>
                  </a:lnTo>
                  <a:lnTo>
                    <a:pt x="177396" y="147699"/>
                  </a:lnTo>
                  <a:lnTo>
                    <a:pt x="196606" y="159807"/>
                  </a:lnTo>
                  <a:lnTo>
                    <a:pt x="219572" y="166748"/>
                  </a:lnTo>
                  <a:lnTo>
                    <a:pt x="263213" y="163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85845" y="2605457"/>
              <a:ext cx="183266" cy="310937"/>
            </a:xfrm>
            <a:custGeom>
              <a:avLst/>
              <a:gdLst/>
              <a:ahLst/>
              <a:cxnLst/>
              <a:rect l="0" t="0" r="0" b="0"/>
              <a:pathLst>
                <a:path w="183266" h="310937">
                  <a:moveTo>
                    <a:pt x="105285" y="79309"/>
                  </a:moveTo>
                  <a:lnTo>
                    <a:pt x="116463" y="68131"/>
                  </a:lnTo>
                  <a:lnTo>
                    <a:pt x="121951" y="50165"/>
                  </a:lnTo>
                  <a:lnTo>
                    <a:pt x="123414" y="38823"/>
                  </a:lnTo>
                  <a:lnTo>
                    <a:pt x="118802" y="19981"/>
                  </a:lnTo>
                  <a:lnTo>
                    <a:pt x="114296" y="11681"/>
                  </a:lnTo>
                  <a:lnTo>
                    <a:pt x="106612" y="6148"/>
                  </a:lnTo>
                  <a:lnTo>
                    <a:pt x="85597" y="0"/>
                  </a:lnTo>
                  <a:lnTo>
                    <a:pt x="63779" y="3507"/>
                  </a:lnTo>
                  <a:lnTo>
                    <a:pt x="43554" y="14034"/>
                  </a:lnTo>
                  <a:lnTo>
                    <a:pt x="26766" y="30411"/>
                  </a:lnTo>
                  <a:lnTo>
                    <a:pt x="17744" y="52507"/>
                  </a:lnTo>
                  <a:lnTo>
                    <a:pt x="15339" y="64951"/>
                  </a:lnTo>
                  <a:lnTo>
                    <a:pt x="18905" y="85016"/>
                  </a:lnTo>
                  <a:lnTo>
                    <a:pt x="23132" y="93642"/>
                  </a:lnTo>
                  <a:lnTo>
                    <a:pt x="37186" y="106347"/>
                  </a:lnTo>
                  <a:lnTo>
                    <a:pt x="45848" y="111372"/>
                  </a:lnTo>
                  <a:lnTo>
                    <a:pt x="64830" y="113837"/>
                  </a:lnTo>
                  <a:lnTo>
                    <a:pt x="83795" y="109863"/>
                  </a:lnTo>
                  <a:lnTo>
                    <a:pt x="115034" y="88247"/>
                  </a:lnTo>
                  <a:lnTo>
                    <a:pt x="122313" y="81759"/>
                  </a:lnTo>
                  <a:lnTo>
                    <a:pt x="128335" y="82112"/>
                  </a:lnTo>
                  <a:lnTo>
                    <a:pt x="133519" y="87027"/>
                  </a:lnTo>
                  <a:lnTo>
                    <a:pt x="150246" y="128537"/>
                  </a:lnTo>
                  <a:lnTo>
                    <a:pt x="164815" y="187863"/>
                  </a:lnTo>
                  <a:lnTo>
                    <a:pt x="182476" y="246809"/>
                  </a:lnTo>
                  <a:lnTo>
                    <a:pt x="183265" y="268398"/>
                  </a:lnTo>
                  <a:lnTo>
                    <a:pt x="181838" y="279068"/>
                  </a:lnTo>
                  <a:lnTo>
                    <a:pt x="177377" y="287351"/>
                  </a:lnTo>
                  <a:lnTo>
                    <a:pt x="163062" y="299674"/>
                  </a:lnTo>
                  <a:lnTo>
                    <a:pt x="124093" y="307600"/>
                  </a:lnTo>
                  <a:lnTo>
                    <a:pt x="66929" y="310277"/>
                  </a:lnTo>
                  <a:lnTo>
                    <a:pt x="19936" y="310806"/>
                  </a:lnTo>
                  <a:lnTo>
                    <a:pt x="0" y="310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79770" y="2605457"/>
              <a:ext cx="174573" cy="129173"/>
            </a:xfrm>
            <a:custGeom>
              <a:avLst/>
              <a:gdLst/>
              <a:ahLst/>
              <a:cxnLst/>
              <a:rect l="0" t="0" r="0" b="0"/>
              <a:pathLst>
                <a:path w="174573" h="129173">
                  <a:moveTo>
                    <a:pt x="79815" y="79309"/>
                  </a:moveTo>
                  <a:lnTo>
                    <a:pt x="96583" y="68131"/>
                  </a:lnTo>
                  <a:lnTo>
                    <a:pt x="101522" y="60159"/>
                  </a:lnTo>
                  <a:lnTo>
                    <a:pt x="107010" y="38823"/>
                  </a:lnTo>
                  <a:lnTo>
                    <a:pt x="104964" y="28922"/>
                  </a:lnTo>
                  <a:lnTo>
                    <a:pt x="93332" y="11681"/>
                  </a:lnTo>
                  <a:lnTo>
                    <a:pt x="73345" y="2459"/>
                  </a:lnTo>
                  <a:lnTo>
                    <a:pt x="61464" y="0"/>
                  </a:lnTo>
                  <a:lnTo>
                    <a:pt x="51203" y="700"/>
                  </a:lnTo>
                  <a:lnTo>
                    <a:pt x="33564" y="7717"/>
                  </a:lnTo>
                  <a:lnTo>
                    <a:pt x="10479" y="30411"/>
                  </a:lnTo>
                  <a:lnTo>
                    <a:pt x="2206" y="52507"/>
                  </a:lnTo>
                  <a:lnTo>
                    <a:pt x="0" y="64951"/>
                  </a:lnTo>
                  <a:lnTo>
                    <a:pt x="3788" y="88136"/>
                  </a:lnTo>
                  <a:lnTo>
                    <a:pt x="19075" y="117800"/>
                  </a:lnTo>
                  <a:lnTo>
                    <a:pt x="25284" y="126027"/>
                  </a:lnTo>
                  <a:lnTo>
                    <a:pt x="32932" y="129172"/>
                  </a:lnTo>
                  <a:lnTo>
                    <a:pt x="41542" y="128928"/>
                  </a:lnTo>
                  <a:lnTo>
                    <a:pt x="59295" y="122419"/>
                  </a:lnTo>
                  <a:lnTo>
                    <a:pt x="74984" y="111727"/>
                  </a:lnTo>
                  <a:lnTo>
                    <a:pt x="86636" y="96057"/>
                  </a:lnTo>
                  <a:lnTo>
                    <a:pt x="91382" y="86965"/>
                  </a:lnTo>
                  <a:lnTo>
                    <a:pt x="95715" y="84413"/>
                  </a:lnTo>
                  <a:lnTo>
                    <a:pt x="99774" y="86221"/>
                  </a:lnTo>
                  <a:lnTo>
                    <a:pt x="103649" y="90936"/>
                  </a:lnTo>
                  <a:lnTo>
                    <a:pt x="125872" y="103161"/>
                  </a:lnTo>
                  <a:lnTo>
                    <a:pt x="161313" y="115433"/>
                  </a:lnTo>
                  <a:lnTo>
                    <a:pt x="165732" y="115090"/>
                  </a:lnTo>
                  <a:lnTo>
                    <a:pt x="174572" y="110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09419" y="2442611"/>
              <a:ext cx="29152" cy="273742"/>
            </a:xfrm>
            <a:custGeom>
              <a:avLst/>
              <a:gdLst/>
              <a:ahLst/>
              <a:cxnLst/>
              <a:rect l="0" t="0" r="0" b="0"/>
              <a:pathLst>
                <a:path w="29152" h="273742">
                  <a:moveTo>
                    <a:pt x="18623" y="0"/>
                  </a:moveTo>
                  <a:lnTo>
                    <a:pt x="1834" y="55045"/>
                  </a:lnTo>
                  <a:lnTo>
                    <a:pt x="0" y="92999"/>
                  </a:lnTo>
                  <a:lnTo>
                    <a:pt x="6148" y="150865"/>
                  </a:lnTo>
                  <a:lnTo>
                    <a:pt x="7517" y="201068"/>
                  </a:lnTo>
                  <a:lnTo>
                    <a:pt x="13569" y="259256"/>
                  </a:lnTo>
                  <a:lnTo>
                    <a:pt x="16423" y="266424"/>
                  </a:lnTo>
                  <a:lnTo>
                    <a:pt x="19496" y="270033"/>
                  </a:lnTo>
                  <a:lnTo>
                    <a:pt x="2915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201700" y="2568953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51952" y="5589"/>
                  </a:lnTo>
                  <a:lnTo>
                    <a:pt x="91713" y="10723"/>
                  </a:lnTo>
                  <a:lnTo>
                    <a:pt x="32571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54383" y="262159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43855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96497" y="2558425"/>
              <a:ext cx="147400" cy="147197"/>
            </a:xfrm>
            <a:custGeom>
              <a:avLst/>
              <a:gdLst/>
              <a:ahLst/>
              <a:cxnLst/>
              <a:rect l="0" t="0" r="0" b="0"/>
              <a:pathLst>
                <a:path w="147400" h="147197">
                  <a:moveTo>
                    <a:pt x="0" y="0"/>
                  </a:moveTo>
                  <a:lnTo>
                    <a:pt x="35917" y="53875"/>
                  </a:lnTo>
                  <a:lnTo>
                    <a:pt x="76111" y="108686"/>
                  </a:lnTo>
                  <a:lnTo>
                    <a:pt x="92222" y="135538"/>
                  </a:lnTo>
                  <a:lnTo>
                    <a:pt x="108838" y="147196"/>
                  </a:lnTo>
                  <a:lnTo>
                    <a:pt x="114673" y="146094"/>
                  </a:lnTo>
                  <a:lnTo>
                    <a:pt x="118563" y="140680"/>
                  </a:lnTo>
                  <a:lnTo>
                    <a:pt x="124038" y="110702"/>
                  </a:lnTo>
                  <a:lnTo>
                    <a:pt x="134445" y="53355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64954" y="2553861"/>
              <a:ext cx="178985" cy="194077"/>
            </a:xfrm>
            <a:custGeom>
              <a:avLst/>
              <a:gdLst/>
              <a:ahLst/>
              <a:cxnLst/>
              <a:rect l="0" t="0" r="0" b="0"/>
              <a:pathLst>
                <a:path w="178985" h="194077">
                  <a:moveTo>
                    <a:pt x="0" y="67734"/>
                  </a:moveTo>
                  <a:lnTo>
                    <a:pt x="11178" y="78913"/>
                  </a:lnTo>
                  <a:lnTo>
                    <a:pt x="40486" y="91454"/>
                  </a:lnTo>
                  <a:lnTo>
                    <a:pt x="62448" y="92704"/>
                  </a:lnTo>
                  <a:lnTo>
                    <a:pt x="83906" y="88191"/>
                  </a:lnTo>
                  <a:lnTo>
                    <a:pt x="105142" y="78386"/>
                  </a:lnTo>
                  <a:lnTo>
                    <a:pt x="112208" y="70156"/>
                  </a:lnTo>
                  <a:lnTo>
                    <a:pt x="120060" y="48534"/>
                  </a:lnTo>
                  <a:lnTo>
                    <a:pt x="120429" y="26445"/>
                  </a:lnTo>
                  <a:lnTo>
                    <a:pt x="118891" y="15642"/>
                  </a:lnTo>
                  <a:lnTo>
                    <a:pt x="113186" y="8440"/>
                  </a:lnTo>
                  <a:lnTo>
                    <a:pt x="94368" y="437"/>
                  </a:lnTo>
                  <a:lnTo>
                    <a:pt x="73527" y="0"/>
                  </a:lnTo>
                  <a:lnTo>
                    <a:pt x="63055" y="1521"/>
                  </a:lnTo>
                  <a:lnTo>
                    <a:pt x="45182" y="12570"/>
                  </a:lnTo>
                  <a:lnTo>
                    <a:pt x="30609" y="29179"/>
                  </a:lnTo>
                  <a:lnTo>
                    <a:pt x="20232" y="48259"/>
                  </a:lnTo>
                  <a:lnTo>
                    <a:pt x="13403" y="89910"/>
                  </a:lnTo>
                  <a:lnTo>
                    <a:pt x="21164" y="116195"/>
                  </a:lnTo>
                  <a:lnTo>
                    <a:pt x="49154" y="161665"/>
                  </a:lnTo>
                  <a:lnTo>
                    <a:pt x="66299" y="176942"/>
                  </a:lnTo>
                  <a:lnTo>
                    <a:pt x="75785" y="182653"/>
                  </a:lnTo>
                  <a:lnTo>
                    <a:pt x="130696" y="191820"/>
                  </a:lnTo>
                  <a:lnTo>
                    <a:pt x="178984" y="19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43979" y="2589687"/>
              <a:ext cx="136872" cy="158251"/>
            </a:xfrm>
            <a:custGeom>
              <a:avLst/>
              <a:gdLst/>
              <a:ahLst/>
              <a:cxnLst/>
              <a:rect l="0" t="0" r="0" b="0"/>
              <a:pathLst>
                <a:path w="136872" h="158251">
                  <a:moveTo>
                    <a:pt x="0" y="10851"/>
                  </a:moveTo>
                  <a:lnTo>
                    <a:pt x="14654" y="69468"/>
                  </a:lnTo>
                  <a:lnTo>
                    <a:pt x="28547" y="129185"/>
                  </a:lnTo>
                  <a:lnTo>
                    <a:pt x="29065" y="146502"/>
                  </a:lnTo>
                  <a:lnTo>
                    <a:pt x="27566" y="144569"/>
                  </a:lnTo>
                  <a:lnTo>
                    <a:pt x="16753" y="102256"/>
                  </a:lnTo>
                  <a:lnTo>
                    <a:pt x="17962" y="60031"/>
                  </a:lnTo>
                  <a:lnTo>
                    <a:pt x="25729" y="23474"/>
                  </a:lnTo>
                  <a:lnTo>
                    <a:pt x="31191" y="14587"/>
                  </a:lnTo>
                  <a:lnTo>
                    <a:pt x="46618" y="1593"/>
                  </a:lnTo>
                  <a:lnTo>
                    <a:pt x="55645" y="0"/>
                  </a:lnTo>
                  <a:lnTo>
                    <a:pt x="75034" y="4469"/>
                  </a:lnTo>
                  <a:lnTo>
                    <a:pt x="100091" y="20139"/>
                  </a:lnTo>
                  <a:lnTo>
                    <a:pt x="111945" y="36036"/>
                  </a:lnTo>
                  <a:lnTo>
                    <a:pt x="129088" y="80427"/>
                  </a:lnTo>
                  <a:lnTo>
                    <a:pt x="135846" y="138745"/>
                  </a:lnTo>
                  <a:lnTo>
                    <a:pt x="136871" y="158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208310" y="2600538"/>
              <a:ext cx="109411" cy="138521"/>
            </a:xfrm>
            <a:custGeom>
              <a:avLst/>
              <a:gdLst/>
              <a:ahLst/>
              <a:cxnLst/>
              <a:rect l="0" t="0" r="0" b="0"/>
              <a:pathLst>
                <a:path w="109411" h="138521">
                  <a:moveTo>
                    <a:pt x="14654" y="0"/>
                  </a:moveTo>
                  <a:lnTo>
                    <a:pt x="0" y="43963"/>
                  </a:lnTo>
                  <a:lnTo>
                    <a:pt x="1082" y="79837"/>
                  </a:lnTo>
                  <a:lnTo>
                    <a:pt x="8813" y="114513"/>
                  </a:lnTo>
                  <a:lnTo>
                    <a:pt x="14269" y="123135"/>
                  </a:lnTo>
                  <a:lnTo>
                    <a:pt x="29691" y="135835"/>
                  </a:lnTo>
                  <a:lnTo>
                    <a:pt x="38717" y="138520"/>
                  </a:lnTo>
                  <a:lnTo>
                    <a:pt x="58104" y="138384"/>
                  </a:lnTo>
                  <a:lnTo>
                    <a:pt x="75299" y="131304"/>
                  </a:lnTo>
                  <a:lnTo>
                    <a:pt x="83160" y="126141"/>
                  </a:lnTo>
                  <a:lnTo>
                    <a:pt x="95013" y="107925"/>
                  </a:lnTo>
                  <a:lnTo>
                    <a:pt x="103011" y="84232"/>
                  </a:lnTo>
                  <a:lnTo>
                    <a:pt x="108146" y="37132"/>
                  </a:lnTo>
                  <a:lnTo>
                    <a:pt x="10941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359834" y="2612616"/>
              <a:ext cx="195127" cy="166908"/>
            </a:xfrm>
            <a:custGeom>
              <a:avLst/>
              <a:gdLst/>
              <a:ahLst/>
              <a:cxnLst/>
              <a:rect l="0" t="0" r="0" b="0"/>
              <a:pathLst>
                <a:path w="195127" h="166908">
                  <a:moveTo>
                    <a:pt x="0" y="61622"/>
                  </a:moveTo>
                  <a:lnTo>
                    <a:pt x="14655" y="111174"/>
                  </a:lnTo>
                  <a:lnTo>
                    <a:pt x="16789" y="114544"/>
                  </a:lnTo>
                  <a:lnTo>
                    <a:pt x="18212" y="112111"/>
                  </a:lnTo>
                  <a:lnTo>
                    <a:pt x="23927" y="52175"/>
                  </a:lnTo>
                  <a:lnTo>
                    <a:pt x="26479" y="41286"/>
                  </a:lnTo>
                  <a:lnTo>
                    <a:pt x="31691" y="36366"/>
                  </a:lnTo>
                  <a:lnTo>
                    <a:pt x="38675" y="35426"/>
                  </a:lnTo>
                  <a:lnTo>
                    <a:pt x="46840" y="37139"/>
                  </a:lnTo>
                  <a:lnTo>
                    <a:pt x="62152" y="48401"/>
                  </a:lnTo>
                  <a:lnTo>
                    <a:pt x="75586" y="65105"/>
                  </a:lnTo>
                  <a:lnTo>
                    <a:pt x="85456" y="84227"/>
                  </a:lnTo>
                  <a:lnTo>
                    <a:pt x="88556" y="86051"/>
                  </a:lnTo>
                  <a:lnTo>
                    <a:pt x="90624" y="82587"/>
                  </a:lnTo>
                  <a:lnTo>
                    <a:pt x="100633" y="20771"/>
                  </a:lnTo>
                  <a:lnTo>
                    <a:pt x="105693" y="9821"/>
                  </a:lnTo>
                  <a:lnTo>
                    <a:pt x="112576" y="3691"/>
                  </a:lnTo>
                  <a:lnTo>
                    <a:pt x="120675" y="775"/>
                  </a:lnTo>
                  <a:lnTo>
                    <a:pt x="129583" y="0"/>
                  </a:lnTo>
                  <a:lnTo>
                    <a:pt x="137862" y="2993"/>
                  </a:lnTo>
                  <a:lnTo>
                    <a:pt x="153299" y="15678"/>
                  </a:lnTo>
                  <a:lnTo>
                    <a:pt x="169554" y="42550"/>
                  </a:lnTo>
                  <a:lnTo>
                    <a:pt x="184357" y="84241"/>
                  </a:lnTo>
                  <a:lnTo>
                    <a:pt x="194423" y="144438"/>
                  </a:lnTo>
                  <a:lnTo>
                    <a:pt x="195126" y="151928"/>
                  </a:lnTo>
                  <a:lnTo>
                    <a:pt x="194425" y="156921"/>
                  </a:lnTo>
                  <a:lnTo>
                    <a:pt x="189513" y="166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570404" y="2463668"/>
              <a:ext cx="150664" cy="297921"/>
            </a:xfrm>
            <a:custGeom>
              <a:avLst/>
              <a:gdLst/>
              <a:ahLst/>
              <a:cxnLst/>
              <a:rect l="0" t="0" r="0" b="0"/>
              <a:pathLst>
                <a:path w="150664" h="297921">
                  <a:moveTo>
                    <a:pt x="0" y="0"/>
                  </a:moveTo>
                  <a:lnTo>
                    <a:pt x="5589" y="58617"/>
                  </a:lnTo>
                  <a:lnTo>
                    <a:pt x="16789" y="121196"/>
                  </a:lnTo>
                  <a:lnTo>
                    <a:pt x="23333" y="183644"/>
                  </a:lnTo>
                  <a:lnTo>
                    <a:pt x="29955" y="236057"/>
                  </a:lnTo>
                  <a:lnTo>
                    <a:pt x="37329" y="283281"/>
                  </a:lnTo>
                  <a:lnTo>
                    <a:pt x="36584" y="283611"/>
                  </a:lnTo>
                  <a:lnTo>
                    <a:pt x="34919" y="280321"/>
                  </a:lnTo>
                  <a:lnTo>
                    <a:pt x="40943" y="224767"/>
                  </a:lnTo>
                  <a:lnTo>
                    <a:pt x="52945" y="190600"/>
                  </a:lnTo>
                  <a:lnTo>
                    <a:pt x="61033" y="183219"/>
                  </a:lnTo>
                  <a:lnTo>
                    <a:pt x="82498" y="175017"/>
                  </a:lnTo>
                  <a:lnTo>
                    <a:pt x="92434" y="175170"/>
                  </a:lnTo>
                  <a:lnTo>
                    <a:pt x="109712" y="181578"/>
                  </a:lnTo>
                  <a:lnTo>
                    <a:pt x="132593" y="198340"/>
                  </a:lnTo>
                  <a:lnTo>
                    <a:pt x="148601" y="223714"/>
                  </a:lnTo>
                  <a:lnTo>
                    <a:pt x="150663" y="243318"/>
                  </a:lnTo>
                  <a:lnTo>
                    <a:pt x="146510" y="262559"/>
                  </a:lnTo>
                  <a:lnTo>
                    <a:pt x="136866" y="278910"/>
                  </a:lnTo>
                  <a:lnTo>
                    <a:pt x="121660" y="290856"/>
                  </a:lnTo>
                  <a:lnTo>
                    <a:pt x="112693" y="295680"/>
                  </a:lnTo>
                  <a:lnTo>
                    <a:pt x="93369" y="297920"/>
                  </a:lnTo>
                  <a:lnTo>
                    <a:pt x="75423" y="295016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665161" y="2599828"/>
              <a:ext cx="158561" cy="148110"/>
            </a:xfrm>
            <a:custGeom>
              <a:avLst/>
              <a:gdLst/>
              <a:ahLst/>
              <a:cxnLst/>
              <a:rect l="0" t="0" r="0" b="0"/>
              <a:pathLst>
                <a:path w="158561" h="148110">
                  <a:moveTo>
                    <a:pt x="0" y="84938"/>
                  </a:moveTo>
                  <a:lnTo>
                    <a:pt x="54144" y="84938"/>
                  </a:lnTo>
                  <a:lnTo>
                    <a:pt x="103502" y="79349"/>
                  </a:lnTo>
                  <a:lnTo>
                    <a:pt x="136342" y="70284"/>
                  </a:lnTo>
                  <a:lnTo>
                    <a:pt x="144707" y="64640"/>
                  </a:lnTo>
                  <a:lnTo>
                    <a:pt x="157121" y="49011"/>
                  </a:lnTo>
                  <a:lnTo>
                    <a:pt x="158560" y="41100"/>
                  </a:lnTo>
                  <a:lnTo>
                    <a:pt x="157178" y="33486"/>
                  </a:lnTo>
                  <a:lnTo>
                    <a:pt x="149405" y="18787"/>
                  </a:lnTo>
                  <a:lnTo>
                    <a:pt x="138153" y="4455"/>
                  </a:lnTo>
                  <a:lnTo>
                    <a:pt x="130706" y="867"/>
                  </a:lnTo>
                  <a:lnTo>
                    <a:pt x="113073" y="0"/>
                  </a:lnTo>
                  <a:lnTo>
                    <a:pt x="96658" y="6634"/>
                  </a:lnTo>
                  <a:lnTo>
                    <a:pt x="89005" y="11679"/>
                  </a:lnTo>
                  <a:lnTo>
                    <a:pt x="77382" y="29762"/>
                  </a:lnTo>
                  <a:lnTo>
                    <a:pt x="72645" y="41135"/>
                  </a:lnTo>
                  <a:lnTo>
                    <a:pt x="70501" y="66250"/>
                  </a:lnTo>
                  <a:lnTo>
                    <a:pt x="74617" y="90670"/>
                  </a:lnTo>
                  <a:lnTo>
                    <a:pt x="84246" y="109323"/>
                  </a:lnTo>
                  <a:lnTo>
                    <a:pt x="126342" y="148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882647" y="2611067"/>
              <a:ext cx="77312" cy="161514"/>
            </a:xfrm>
            <a:custGeom>
              <a:avLst/>
              <a:gdLst/>
              <a:ahLst/>
              <a:cxnLst/>
              <a:rect l="0" t="0" r="0" b="0"/>
              <a:pathLst>
                <a:path w="77312" h="161514">
                  <a:moveTo>
                    <a:pt x="14141" y="73699"/>
                  </a:moveTo>
                  <a:lnTo>
                    <a:pt x="17260" y="116391"/>
                  </a:lnTo>
                  <a:lnTo>
                    <a:pt x="29759" y="161513"/>
                  </a:lnTo>
                  <a:lnTo>
                    <a:pt x="10282" y="104193"/>
                  </a:lnTo>
                  <a:lnTo>
                    <a:pt x="0" y="73376"/>
                  </a:lnTo>
                  <a:lnTo>
                    <a:pt x="722" y="36429"/>
                  </a:lnTo>
                  <a:lnTo>
                    <a:pt x="11686" y="15801"/>
                  </a:lnTo>
                  <a:lnTo>
                    <a:pt x="19523" y="7024"/>
                  </a:lnTo>
                  <a:lnTo>
                    <a:pt x="28258" y="2343"/>
                  </a:lnTo>
                  <a:lnTo>
                    <a:pt x="773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981015" y="2758466"/>
              <a:ext cx="45651" cy="147400"/>
            </a:xfrm>
            <a:custGeom>
              <a:avLst/>
              <a:gdLst/>
              <a:ahLst/>
              <a:cxnLst/>
              <a:rect l="0" t="0" r="0" b="0"/>
              <a:pathLst>
                <a:path w="45651" h="147400">
                  <a:moveTo>
                    <a:pt x="0" y="0"/>
                  </a:moveTo>
                  <a:lnTo>
                    <a:pt x="34747" y="48979"/>
                  </a:lnTo>
                  <a:lnTo>
                    <a:pt x="45650" y="89511"/>
                  </a:lnTo>
                  <a:lnTo>
                    <a:pt x="44466" y="113482"/>
                  </a:lnTo>
                  <a:lnTo>
                    <a:pt x="36920" y="129595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99135" y="3074321"/>
              <a:ext cx="345168" cy="341426"/>
            </a:xfrm>
            <a:custGeom>
              <a:avLst/>
              <a:gdLst/>
              <a:ahLst/>
              <a:cxnLst/>
              <a:rect l="0" t="0" r="0" b="0"/>
              <a:pathLst>
                <a:path w="345168" h="341426">
                  <a:moveTo>
                    <a:pt x="112595" y="10528"/>
                  </a:moveTo>
                  <a:lnTo>
                    <a:pt x="95827" y="4939"/>
                  </a:lnTo>
                  <a:lnTo>
                    <a:pt x="78237" y="5315"/>
                  </a:lnTo>
                  <a:lnTo>
                    <a:pt x="59890" y="10551"/>
                  </a:lnTo>
                  <a:lnTo>
                    <a:pt x="43937" y="20677"/>
                  </a:lnTo>
                  <a:lnTo>
                    <a:pt x="32168" y="36096"/>
                  </a:lnTo>
                  <a:lnTo>
                    <a:pt x="11320" y="93227"/>
                  </a:lnTo>
                  <a:lnTo>
                    <a:pt x="0" y="147790"/>
                  </a:lnTo>
                  <a:lnTo>
                    <a:pt x="855" y="186509"/>
                  </a:lnTo>
                  <a:lnTo>
                    <a:pt x="16035" y="248995"/>
                  </a:lnTo>
                  <a:lnTo>
                    <a:pt x="39926" y="290950"/>
                  </a:lnTo>
                  <a:lnTo>
                    <a:pt x="54561" y="305956"/>
                  </a:lnTo>
                  <a:lnTo>
                    <a:pt x="113047" y="332841"/>
                  </a:lnTo>
                  <a:lnTo>
                    <a:pt x="144314" y="341425"/>
                  </a:lnTo>
                  <a:lnTo>
                    <a:pt x="202430" y="332148"/>
                  </a:lnTo>
                  <a:lnTo>
                    <a:pt x="261026" y="297581"/>
                  </a:lnTo>
                  <a:lnTo>
                    <a:pt x="293907" y="268918"/>
                  </a:lnTo>
                  <a:lnTo>
                    <a:pt x="319812" y="230674"/>
                  </a:lnTo>
                  <a:lnTo>
                    <a:pt x="345167" y="171623"/>
                  </a:lnTo>
                  <a:lnTo>
                    <a:pt x="343853" y="136639"/>
                  </a:lnTo>
                  <a:lnTo>
                    <a:pt x="329673" y="75286"/>
                  </a:lnTo>
                  <a:lnTo>
                    <a:pt x="313915" y="48173"/>
                  </a:lnTo>
                  <a:lnTo>
                    <a:pt x="288839" y="25322"/>
                  </a:lnTo>
                  <a:lnTo>
                    <a:pt x="259182" y="9322"/>
                  </a:lnTo>
                  <a:lnTo>
                    <a:pt x="202031" y="1228"/>
                  </a:lnTo>
                  <a:lnTo>
                    <a:pt x="1757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96000" y="3379647"/>
              <a:ext cx="66343" cy="147400"/>
            </a:xfrm>
            <a:custGeom>
              <a:avLst/>
              <a:gdLst/>
              <a:ahLst/>
              <a:cxnLst/>
              <a:rect l="0" t="0" r="0" b="0"/>
              <a:pathLst>
                <a:path w="66343" h="147400">
                  <a:moveTo>
                    <a:pt x="10528" y="0"/>
                  </a:moveTo>
                  <a:lnTo>
                    <a:pt x="45275" y="37087"/>
                  </a:lnTo>
                  <a:lnTo>
                    <a:pt x="66172" y="84953"/>
                  </a:lnTo>
                  <a:lnTo>
                    <a:pt x="66342" y="94070"/>
                  </a:lnTo>
                  <a:lnTo>
                    <a:pt x="60291" y="110439"/>
                  </a:lnTo>
                  <a:lnTo>
                    <a:pt x="38141" y="132809"/>
                  </a:lnTo>
                  <a:lnTo>
                    <a:pt x="22411" y="14091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72217" y="3197979"/>
              <a:ext cx="208095" cy="169723"/>
            </a:xfrm>
            <a:custGeom>
              <a:avLst/>
              <a:gdLst/>
              <a:ahLst/>
              <a:cxnLst/>
              <a:rect l="0" t="0" r="0" b="0"/>
              <a:pathLst>
                <a:path w="208095" h="169723">
                  <a:moveTo>
                    <a:pt x="155452" y="65855"/>
                  </a:moveTo>
                  <a:lnTo>
                    <a:pt x="135208" y="21892"/>
                  </a:lnTo>
                  <a:lnTo>
                    <a:pt x="119548" y="8102"/>
                  </a:lnTo>
                  <a:lnTo>
                    <a:pt x="110459" y="2786"/>
                  </a:lnTo>
                  <a:lnTo>
                    <a:pt x="87882" y="0"/>
                  </a:lnTo>
                  <a:lnTo>
                    <a:pt x="40848" y="7743"/>
                  </a:lnTo>
                  <a:lnTo>
                    <a:pt x="32256" y="13075"/>
                  </a:lnTo>
                  <a:lnTo>
                    <a:pt x="19589" y="28359"/>
                  </a:lnTo>
                  <a:lnTo>
                    <a:pt x="5882" y="56695"/>
                  </a:lnTo>
                  <a:lnTo>
                    <a:pt x="0" y="92906"/>
                  </a:lnTo>
                  <a:lnTo>
                    <a:pt x="4863" y="116482"/>
                  </a:lnTo>
                  <a:lnTo>
                    <a:pt x="27049" y="160213"/>
                  </a:lnTo>
                  <a:lnTo>
                    <a:pt x="35925" y="166195"/>
                  </a:lnTo>
                  <a:lnTo>
                    <a:pt x="58265" y="169722"/>
                  </a:lnTo>
                  <a:lnTo>
                    <a:pt x="77552" y="164270"/>
                  </a:lnTo>
                  <a:lnTo>
                    <a:pt x="93923" y="152879"/>
                  </a:lnTo>
                  <a:lnTo>
                    <a:pt x="115124" y="126735"/>
                  </a:lnTo>
                  <a:lnTo>
                    <a:pt x="125049" y="106951"/>
                  </a:lnTo>
                  <a:lnTo>
                    <a:pt x="132547" y="66607"/>
                  </a:lnTo>
                  <a:lnTo>
                    <a:pt x="136187" y="81156"/>
                  </a:lnTo>
                  <a:lnTo>
                    <a:pt x="171810" y="137433"/>
                  </a:lnTo>
                  <a:lnTo>
                    <a:pt x="193053" y="153743"/>
                  </a:lnTo>
                  <a:lnTo>
                    <a:pt x="208094" y="16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01368" y="3211255"/>
              <a:ext cx="136871" cy="157865"/>
            </a:xfrm>
            <a:custGeom>
              <a:avLst/>
              <a:gdLst/>
              <a:ahLst/>
              <a:cxnLst/>
              <a:rect l="0" t="0" r="0" b="0"/>
              <a:pathLst>
                <a:path w="136871" h="157865">
                  <a:moveTo>
                    <a:pt x="0" y="42050"/>
                  </a:moveTo>
                  <a:lnTo>
                    <a:pt x="14654" y="100667"/>
                  </a:lnTo>
                  <a:lnTo>
                    <a:pt x="24748" y="135457"/>
                  </a:lnTo>
                  <a:lnTo>
                    <a:pt x="24688" y="139417"/>
                  </a:lnTo>
                  <a:lnTo>
                    <a:pt x="22307" y="138547"/>
                  </a:lnTo>
                  <a:lnTo>
                    <a:pt x="14594" y="128221"/>
                  </a:lnTo>
                  <a:lnTo>
                    <a:pt x="7265" y="111934"/>
                  </a:lnTo>
                  <a:lnTo>
                    <a:pt x="2153" y="71855"/>
                  </a:lnTo>
                  <a:lnTo>
                    <a:pt x="6227" y="34114"/>
                  </a:lnTo>
                  <a:lnTo>
                    <a:pt x="14856" y="14736"/>
                  </a:lnTo>
                  <a:lnTo>
                    <a:pt x="20432" y="6293"/>
                  </a:lnTo>
                  <a:lnTo>
                    <a:pt x="28829" y="1835"/>
                  </a:lnTo>
                  <a:lnTo>
                    <a:pt x="50637" y="0"/>
                  </a:lnTo>
                  <a:lnTo>
                    <a:pt x="69688" y="6204"/>
                  </a:lnTo>
                  <a:lnTo>
                    <a:pt x="100983" y="29250"/>
                  </a:lnTo>
                  <a:lnTo>
                    <a:pt x="117008" y="60615"/>
                  </a:lnTo>
                  <a:lnTo>
                    <a:pt x="131733" y="105899"/>
                  </a:lnTo>
                  <a:lnTo>
                    <a:pt x="136870" y="157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72153" y="3020045"/>
              <a:ext cx="124013" cy="349542"/>
            </a:xfrm>
            <a:custGeom>
              <a:avLst/>
              <a:gdLst/>
              <a:ahLst/>
              <a:cxnLst/>
              <a:rect l="0" t="0" r="0" b="0"/>
              <a:pathLst>
                <a:path w="124013" h="349542">
                  <a:moveTo>
                    <a:pt x="102956" y="264846"/>
                  </a:moveTo>
                  <a:lnTo>
                    <a:pt x="102956" y="242489"/>
                  </a:lnTo>
                  <a:lnTo>
                    <a:pt x="91777" y="211818"/>
                  </a:lnTo>
                  <a:lnTo>
                    <a:pt x="83805" y="204928"/>
                  </a:lnTo>
                  <a:lnTo>
                    <a:pt x="62469" y="197271"/>
                  </a:lnTo>
                  <a:lnTo>
                    <a:pt x="52568" y="197569"/>
                  </a:lnTo>
                  <a:lnTo>
                    <a:pt x="35327" y="204139"/>
                  </a:lnTo>
                  <a:lnTo>
                    <a:pt x="22986" y="217978"/>
                  </a:lnTo>
                  <a:lnTo>
                    <a:pt x="5531" y="255458"/>
                  </a:lnTo>
                  <a:lnTo>
                    <a:pt x="0" y="291830"/>
                  </a:lnTo>
                  <a:lnTo>
                    <a:pt x="4944" y="315443"/>
                  </a:lnTo>
                  <a:lnTo>
                    <a:pt x="9539" y="326653"/>
                  </a:lnTo>
                  <a:lnTo>
                    <a:pt x="24002" y="342229"/>
                  </a:lnTo>
                  <a:lnTo>
                    <a:pt x="32772" y="348020"/>
                  </a:lnTo>
                  <a:lnTo>
                    <a:pt x="40959" y="349541"/>
                  </a:lnTo>
                  <a:lnTo>
                    <a:pt x="48757" y="348216"/>
                  </a:lnTo>
                  <a:lnTo>
                    <a:pt x="56295" y="344992"/>
                  </a:lnTo>
                  <a:lnTo>
                    <a:pt x="78081" y="323688"/>
                  </a:lnTo>
                  <a:lnTo>
                    <a:pt x="93765" y="295149"/>
                  </a:lnTo>
                  <a:lnTo>
                    <a:pt x="101140" y="244489"/>
                  </a:lnTo>
                  <a:lnTo>
                    <a:pt x="102597" y="182489"/>
                  </a:lnTo>
                  <a:lnTo>
                    <a:pt x="102885" y="124835"/>
                  </a:lnTo>
                  <a:lnTo>
                    <a:pt x="101772" y="62321"/>
                  </a:lnTo>
                  <a:lnTo>
                    <a:pt x="88299" y="2693"/>
                  </a:lnTo>
                  <a:lnTo>
                    <a:pt x="84996" y="0"/>
                  </a:lnTo>
                  <a:lnTo>
                    <a:pt x="81624" y="2884"/>
                  </a:lnTo>
                  <a:lnTo>
                    <a:pt x="78206" y="9486"/>
                  </a:lnTo>
                  <a:lnTo>
                    <a:pt x="72720" y="62109"/>
                  </a:lnTo>
                  <a:lnTo>
                    <a:pt x="71770" y="110539"/>
                  </a:lnTo>
                  <a:lnTo>
                    <a:pt x="74569" y="172538"/>
                  </a:lnTo>
                  <a:lnTo>
                    <a:pt x="86040" y="229585"/>
                  </a:lnTo>
                  <a:lnTo>
                    <a:pt x="100741" y="273478"/>
                  </a:lnTo>
                  <a:lnTo>
                    <a:pt x="124012" y="317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79839" y="3219228"/>
              <a:ext cx="142711" cy="118306"/>
            </a:xfrm>
            <a:custGeom>
              <a:avLst/>
              <a:gdLst/>
              <a:ahLst/>
              <a:cxnLst/>
              <a:rect l="0" t="0" r="0" b="0"/>
              <a:pathLst>
                <a:path w="142711" h="118306">
                  <a:moveTo>
                    <a:pt x="100596" y="76191"/>
                  </a:moveTo>
                  <a:lnTo>
                    <a:pt x="100596" y="53835"/>
                  </a:lnTo>
                  <a:lnTo>
                    <a:pt x="89417" y="23164"/>
                  </a:lnTo>
                  <a:lnTo>
                    <a:pt x="74571" y="8560"/>
                  </a:lnTo>
                  <a:lnTo>
                    <a:pt x="65699" y="3028"/>
                  </a:lnTo>
                  <a:lnTo>
                    <a:pt x="46481" y="0"/>
                  </a:lnTo>
                  <a:lnTo>
                    <a:pt x="36443" y="831"/>
                  </a:lnTo>
                  <a:lnTo>
                    <a:pt x="19051" y="7993"/>
                  </a:lnTo>
                  <a:lnTo>
                    <a:pt x="11138" y="13178"/>
                  </a:lnTo>
                  <a:lnTo>
                    <a:pt x="5862" y="21314"/>
                  </a:lnTo>
                  <a:lnTo>
                    <a:pt x="0" y="42833"/>
                  </a:lnTo>
                  <a:lnTo>
                    <a:pt x="2290" y="75666"/>
                  </a:lnTo>
                  <a:lnTo>
                    <a:pt x="15966" y="107621"/>
                  </a:lnTo>
                  <a:lnTo>
                    <a:pt x="23119" y="113522"/>
                  </a:lnTo>
                  <a:lnTo>
                    <a:pt x="31397" y="116287"/>
                  </a:lnTo>
                  <a:lnTo>
                    <a:pt x="40426" y="116959"/>
                  </a:lnTo>
                  <a:lnTo>
                    <a:pt x="48784" y="113898"/>
                  </a:lnTo>
                  <a:lnTo>
                    <a:pt x="64310" y="101139"/>
                  </a:lnTo>
                  <a:lnTo>
                    <a:pt x="80616" y="74224"/>
                  </a:lnTo>
                  <a:lnTo>
                    <a:pt x="86106" y="71371"/>
                  </a:lnTo>
                  <a:lnTo>
                    <a:pt x="92106" y="72978"/>
                  </a:lnTo>
                  <a:lnTo>
                    <a:pt x="142710" y="118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01932" y="3207680"/>
              <a:ext cx="108153" cy="264096"/>
            </a:xfrm>
            <a:custGeom>
              <a:avLst/>
              <a:gdLst/>
              <a:ahLst/>
              <a:cxnLst/>
              <a:rect l="0" t="0" r="0" b="0"/>
              <a:pathLst>
                <a:path w="108153" h="264096">
                  <a:moveTo>
                    <a:pt x="20659" y="129853"/>
                  </a:moveTo>
                  <a:lnTo>
                    <a:pt x="26247" y="146621"/>
                  </a:lnTo>
                  <a:lnTo>
                    <a:pt x="25872" y="164211"/>
                  </a:lnTo>
                  <a:lnTo>
                    <a:pt x="24146" y="184898"/>
                  </a:lnTo>
                  <a:lnTo>
                    <a:pt x="29450" y="239425"/>
                  </a:lnTo>
                  <a:lnTo>
                    <a:pt x="29245" y="262780"/>
                  </a:lnTo>
                  <a:lnTo>
                    <a:pt x="27552" y="264095"/>
                  </a:lnTo>
                  <a:lnTo>
                    <a:pt x="25254" y="261462"/>
                  </a:lnTo>
                  <a:lnTo>
                    <a:pt x="6408" y="198041"/>
                  </a:lnTo>
                  <a:lnTo>
                    <a:pt x="946" y="135090"/>
                  </a:lnTo>
                  <a:lnTo>
                    <a:pt x="0" y="84872"/>
                  </a:lnTo>
                  <a:lnTo>
                    <a:pt x="2059" y="41006"/>
                  </a:lnTo>
                  <a:lnTo>
                    <a:pt x="10832" y="16666"/>
                  </a:lnTo>
                  <a:lnTo>
                    <a:pt x="18787" y="8772"/>
                  </a:lnTo>
                  <a:lnTo>
                    <a:pt x="40104" y="0"/>
                  </a:lnTo>
                  <a:lnTo>
                    <a:pt x="49999" y="0"/>
                  </a:lnTo>
                  <a:lnTo>
                    <a:pt x="67234" y="6240"/>
                  </a:lnTo>
                  <a:lnTo>
                    <a:pt x="90091" y="22907"/>
                  </a:lnTo>
                  <a:lnTo>
                    <a:pt x="106092" y="48253"/>
                  </a:lnTo>
                  <a:lnTo>
                    <a:pt x="108152" y="67850"/>
                  </a:lnTo>
                  <a:lnTo>
                    <a:pt x="103998" y="88258"/>
                  </a:lnTo>
                  <a:lnTo>
                    <a:pt x="94353" y="109027"/>
                  </a:lnTo>
                  <a:lnTo>
                    <a:pt x="79148" y="123717"/>
                  </a:lnTo>
                  <a:lnTo>
                    <a:pt x="57096" y="135444"/>
                  </a:lnTo>
                  <a:lnTo>
                    <a:pt x="41715" y="140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52159" y="3208418"/>
              <a:ext cx="129203" cy="126134"/>
            </a:xfrm>
            <a:custGeom>
              <a:avLst/>
              <a:gdLst/>
              <a:ahLst/>
              <a:cxnLst/>
              <a:rect l="0" t="0" r="0" b="0"/>
              <a:pathLst>
                <a:path w="129203" h="126134">
                  <a:moveTo>
                    <a:pt x="91530" y="13302"/>
                  </a:moveTo>
                  <a:lnTo>
                    <a:pt x="80351" y="2123"/>
                  </a:lnTo>
                  <a:lnTo>
                    <a:pt x="73549" y="0"/>
                  </a:lnTo>
                  <a:lnTo>
                    <a:pt x="56632" y="761"/>
                  </a:lnTo>
                  <a:lnTo>
                    <a:pt x="27378" y="13355"/>
                  </a:lnTo>
                  <a:lnTo>
                    <a:pt x="13105" y="28534"/>
                  </a:lnTo>
                  <a:lnTo>
                    <a:pt x="4032" y="48147"/>
                  </a:lnTo>
                  <a:lnTo>
                    <a:pt x="0" y="72463"/>
                  </a:lnTo>
                  <a:lnTo>
                    <a:pt x="4447" y="92628"/>
                  </a:lnTo>
                  <a:lnTo>
                    <a:pt x="8908" y="101281"/>
                  </a:lnTo>
                  <a:lnTo>
                    <a:pt x="23224" y="114015"/>
                  </a:lnTo>
                  <a:lnTo>
                    <a:pt x="42454" y="122404"/>
                  </a:lnTo>
                  <a:lnTo>
                    <a:pt x="66599" y="126133"/>
                  </a:lnTo>
                  <a:lnTo>
                    <a:pt x="86689" y="121550"/>
                  </a:lnTo>
                  <a:lnTo>
                    <a:pt x="118650" y="99545"/>
                  </a:lnTo>
                  <a:lnTo>
                    <a:pt x="126980" y="80098"/>
                  </a:lnTo>
                  <a:lnTo>
                    <a:pt x="129202" y="68361"/>
                  </a:lnTo>
                  <a:lnTo>
                    <a:pt x="127173" y="58197"/>
                  </a:lnTo>
                  <a:lnTo>
                    <a:pt x="115560" y="40664"/>
                  </a:lnTo>
                  <a:lnTo>
                    <a:pt x="89291" y="17640"/>
                  </a:lnTo>
                  <a:lnTo>
                    <a:pt x="72598" y="9381"/>
                  </a:lnTo>
                  <a:lnTo>
                    <a:pt x="49416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96331" y="3205053"/>
              <a:ext cx="137749" cy="140038"/>
            </a:xfrm>
            <a:custGeom>
              <a:avLst/>
              <a:gdLst/>
              <a:ahLst/>
              <a:cxnLst/>
              <a:rect l="0" t="0" r="0" b="0"/>
              <a:pathLst>
                <a:path w="137749" h="140038">
                  <a:moveTo>
                    <a:pt x="136871" y="27195"/>
                  </a:moveTo>
                  <a:lnTo>
                    <a:pt x="125693" y="10428"/>
                  </a:lnTo>
                  <a:lnTo>
                    <a:pt x="117720" y="5488"/>
                  </a:lnTo>
                  <a:lnTo>
                    <a:pt x="96384" y="0"/>
                  </a:lnTo>
                  <a:lnTo>
                    <a:pt x="63654" y="2500"/>
                  </a:lnTo>
                  <a:lnTo>
                    <a:pt x="56474" y="8392"/>
                  </a:lnTo>
                  <a:lnTo>
                    <a:pt x="48497" y="27417"/>
                  </a:lnTo>
                  <a:lnTo>
                    <a:pt x="49879" y="35532"/>
                  </a:lnTo>
                  <a:lnTo>
                    <a:pt x="54310" y="42112"/>
                  </a:lnTo>
                  <a:lnTo>
                    <a:pt x="96363" y="72227"/>
                  </a:lnTo>
                  <a:lnTo>
                    <a:pt x="116528" y="81525"/>
                  </a:lnTo>
                  <a:lnTo>
                    <a:pt x="130949" y="95795"/>
                  </a:lnTo>
                  <a:lnTo>
                    <a:pt x="136432" y="104514"/>
                  </a:lnTo>
                  <a:lnTo>
                    <a:pt x="137748" y="112666"/>
                  </a:lnTo>
                  <a:lnTo>
                    <a:pt x="136286" y="120441"/>
                  </a:lnTo>
                  <a:lnTo>
                    <a:pt x="132971" y="127964"/>
                  </a:lnTo>
                  <a:lnTo>
                    <a:pt x="126083" y="132979"/>
                  </a:lnTo>
                  <a:lnTo>
                    <a:pt x="94030" y="140037"/>
                  </a:lnTo>
                  <a:lnTo>
                    <a:pt x="44398" y="139302"/>
                  </a:lnTo>
                  <a:lnTo>
                    <a:pt x="0" y="132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85845" y="324277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96373" y="3105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22715" y="3053264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9878" y="197099"/>
                  </a:lnTo>
                  <a:lnTo>
                    <a:pt x="10400" y="255612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49015" y="315854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8333"/>
                  </a:lnTo>
                  <a:lnTo>
                    <a:pt x="4883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38487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80642" y="321119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5414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59585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33285" y="3158549"/>
              <a:ext cx="115814" cy="162423"/>
            </a:xfrm>
            <a:custGeom>
              <a:avLst/>
              <a:gdLst/>
              <a:ahLst/>
              <a:cxnLst/>
              <a:rect l="0" t="0" r="0" b="0"/>
              <a:pathLst>
                <a:path w="115814" h="162423">
                  <a:moveTo>
                    <a:pt x="0" y="0"/>
                  </a:moveTo>
                  <a:lnTo>
                    <a:pt x="25194" y="53875"/>
                  </a:lnTo>
                  <a:lnTo>
                    <a:pt x="57285" y="114751"/>
                  </a:lnTo>
                  <a:lnTo>
                    <a:pt x="81333" y="149615"/>
                  </a:lnTo>
                  <a:lnTo>
                    <a:pt x="85807" y="159405"/>
                  </a:lnTo>
                  <a:lnTo>
                    <a:pt x="89960" y="162422"/>
                  </a:lnTo>
                  <a:lnTo>
                    <a:pt x="93898" y="160924"/>
                  </a:lnTo>
                  <a:lnTo>
                    <a:pt x="97694" y="156415"/>
                  </a:lnTo>
                  <a:lnTo>
                    <a:pt x="107405" y="94441"/>
                  </a:lnTo>
                  <a:lnTo>
                    <a:pt x="114152" y="385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73566" y="3145002"/>
              <a:ext cx="133461" cy="171475"/>
            </a:xfrm>
            <a:custGeom>
              <a:avLst/>
              <a:gdLst/>
              <a:ahLst/>
              <a:cxnLst/>
              <a:rect l="0" t="0" r="0" b="0"/>
              <a:pathLst>
                <a:path w="133461" h="171475">
                  <a:moveTo>
                    <a:pt x="17646" y="66189"/>
                  </a:moveTo>
                  <a:lnTo>
                    <a:pt x="35627" y="81830"/>
                  </a:lnTo>
                  <a:lnTo>
                    <a:pt x="52544" y="89909"/>
                  </a:lnTo>
                  <a:lnTo>
                    <a:pt x="71761" y="91159"/>
                  </a:lnTo>
                  <a:lnTo>
                    <a:pt x="92000" y="86646"/>
                  </a:lnTo>
                  <a:lnTo>
                    <a:pt x="112694" y="76841"/>
                  </a:lnTo>
                  <a:lnTo>
                    <a:pt x="119616" y="68611"/>
                  </a:lnTo>
                  <a:lnTo>
                    <a:pt x="127307" y="46989"/>
                  </a:lnTo>
                  <a:lnTo>
                    <a:pt x="127019" y="37011"/>
                  </a:lnTo>
                  <a:lnTo>
                    <a:pt x="120458" y="19686"/>
                  </a:lnTo>
                  <a:lnTo>
                    <a:pt x="106625" y="7307"/>
                  </a:lnTo>
                  <a:lnTo>
                    <a:pt x="98023" y="2368"/>
                  </a:lnTo>
                  <a:lnTo>
                    <a:pt x="75986" y="0"/>
                  </a:lnTo>
                  <a:lnTo>
                    <a:pt x="29300" y="8011"/>
                  </a:lnTo>
                  <a:lnTo>
                    <a:pt x="20736" y="13366"/>
                  </a:lnTo>
                  <a:lnTo>
                    <a:pt x="8101" y="28674"/>
                  </a:lnTo>
                  <a:lnTo>
                    <a:pt x="0" y="62613"/>
                  </a:lnTo>
                  <a:lnTo>
                    <a:pt x="3190" y="96715"/>
                  </a:lnTo>
                  <a:lnTo>
                    <a:pt x="17133" y="129046"/>
                  </a:lnTo>
                  <a:lnTo>
                    <a:pt x="32627" y="144039"/>
                  </a:lnTo>
                  <a:lnTo>
                    <a:pt x="64198" y="159056"/>
                  </a:lnTo>
                  <a:lnTo>
                    <a:pt x="100070" y="167795"/>
                  </a:lnTo>
                  <a:lnTo>
                    <a:pt x="133460" y="17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661657" y="3127485"/>
              <a:ext cx="171753" cy="188992"/>
            </a:xfrm>
            <a:custGeom>
              <a:avLst/>
              <a:gdLst/>
              <a:ahLst/>
              <a:cxnLst/>
              <a:rect l="0" t="0" r="0" b="0"/>
              <a:pathLst>
                <a:path w="171753" h="188992">
                  <a:moveTo>
                    <a:pt x="24353" y="52121"/>
                  </a:moveTo>
                  <a:lnTo>
                    <a:pt x="27473" y="94813"/>
                  </a:lnTo>
                  <a:lnTo>
                    <a:pt x="33418" y="142052"/>
                  </a:lnTo>
                  <a:lnTo>
                    <a:pt x="31566" y="148340"/>
                  </a:lnTo>
                  <a:lnTo>
                    <a:pt x="27992" y="150192"/>
                  </a:lnTo>
                  <a:lnTo>
                    <a:pt x="23269" y="149087"/>
                  </a:lnTo>
                  <a:lnTo>
                    <a:pt x="14903" y="135381"/>
                  </a:lnTo>
                  <a:lnTo>
                    <a:pt x="0" y="82865"/>
                  </a:lnTo>
                  <a:lnTo>
                    <a:pt x="500" y="38874"/>
                  </a:lnTo>
                  <a:lnTo>
                    <a:pt x="8292" y="16598"/>
                  </a:lnTo>
                  <a:lnTo>
                    <a:pt x="13646" y="7382"/>
                  </a:lnTo>
                  <a:lnTo>
                    <a:pt x="23064" y="2408"/>
                  </a:lnTo>
                  <a:lnTo>
                    <a:pt x="49127" y="0"/>
                  </a:lnTo>
                  <a:lnTo>
                    <a:pt x="70849" y="5949"/>
                  </a:lnTo>
                  <a:lnTo>
                    <a:pt x="79917" y="10811"/>
                  </a:lnTo>
                  <a:lnTo>
                    <a:pt x="125769" y="67120"/>
                  </a:lnTo>
                  <a:lnTo>
                    <a:pt x="149723" y="115881"/>
                  </a:lnTo>
                  <a:lnTo>
                    <a:pt x="168548" y="172275"/>
                  </a:lnTo>
                  <a:lnTo>
                    <a:pt x="171752" y="188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864995" y="3179606"/>
              <a:ext cx="347441" cy="168457"/>
            </a:xfrm>
            <a:custGeom>
              <a:avLst/>
              <a:gdLst/>
              <a:ahLst/>
              <a:cxnLst/>
              <a:rect l="0" t="0" r="0" b="0"/>
              <a:pathLst>
                <a:path w="347441" h="168457">
                  <a:moveTo>
                    <a:pt x="0" y="0"/>
                  </a:moveTo>
                  <a:lnTo>
                    <a:pt x="3119" y="48931"/>
                  </a:lnTo>
                  <a:lnTo>
                    <a:pt x="14572" y="90537"/>
                  </a:lnTo>
                  <a:lnTo>
                    <a:pt x="27533" y="112768"/>
                  </a:lnTo>
                  <a:lnTo>
                    <a:pt x="44992" y="130448"/>
                  </a:lnTo>
                  <a:lnTo>
                    <a:pt x="54561" y="134928"/>
                  </a:lnTo>
                  <a:lnTo>
                    <a:pt x="74552" y="136787"/>
                  </a:lnTo>
                  <a:lnTo>
                    <a:pt x="92016" y="130594"/>
                  </a:lnTo>
                  <a:lnTo>
                    <a:pt x="99948" y="125667"/>
                  </a:lnTo>
                  <a:lnTo>
                    <a:pt x="111881" y="110834"/>
                  </a:lnTo>
                  <a:lnTo>
                    <a:pt x="116702" y="101965"/>
                  </a:lnTo>
                  <a:lnTo>
                    <a:pt x="123486" y="61537"/>
                  </a:lnTo>
                  <a:lnTo>
                    <a:pt x="120882" y="18135"/>
                  </a:lnTo>
                  <a:lnTo>
                    <a:pt x="123871" y="16769"/>
                  </a:lnTo>
                  <a:lnTo>
                    <a:pt x="128204" y="18198"/>
                  </a:lnTo>
                  <a:lnTo>
                    <a:pt x="136138" y="29145"/>
                  </a:lnTo>
                  <a:lnTo>
                    <a:pt x="157862" y="84938"/>
                  </a:lnTo>
                  <a:lnTo>
                    <a:pt x="173126" y="129945"/>
                  </a:lnTo>
                  <a:lnTo>
                    <a:pt x="160499" y="79471"/>
                  </a:lnTo>
                  <a:lnTo>
                    <a:pt x="161809" y="43824"/>
                  </a:lnTo>
                  <a:lnTo>
                    <a:pt x="164024" y="32726"/>
                  </a:lnTo>
                  <a:lnTo>
                    <a:pt x="169010" y="26496"/>
                  </a:lnTo>
                  <a:lnTo>
                    <a:pt x="175845" y="23513"/>
                  </a:lnTo>
                  <a:lnTo>
                    <a:pt x="183910" y="22695"/>
                  </a:lnTo>
                  <a:lnTo>
                    <a:pt x="202231" y="28024"/>
                  </a:lnTo>
                  <a:lnTo>
                    <a:pt x="212030" y="32720"/>
                  </a:lnTo>
                  <a:lnTo>
                    <a:pt x="226036" y="47298"/>
                  </a:lnTo>
                  <a:lnTo>
                    <a:pt x="240498" y="78355"/>
                  </a:lnTo>
                  <a:lnTo>
                    <a:pt x="244560" y="90841"/>
                  </a:lnTo>
                  <a:lnTo>
                    <a:pt x="247268" y="93316"/>
                  </a:lnTo>
                  <a:lnTo>
                    <a:pt x="249074" y="89116"/>
                  </a:lnTo>
                  <a:lnTo>
                    <a:pt x="257560" y="51528"/>
                  </a:lnTo>
                  <a:lnTo>
                    <a:pt x="264123" y="46050"/>
                  </a:lnTo>
                  <a:lnTo>
                    <a:pt x="283894" y="43083"/>
                  </a:lnTo>
                  <a:lnTo>
                    <a:pt x="302040" y="48784"/>
                  </a:lnTo>
                  <a:lnTo>
                    <a:pt x="310154" y="53579"/>
                  </a:lnTo>
                  <a:lnTo>
                    <a:pt x="332753" y="82686"/>
                  </a:lnTo>
                  <a:lnTo>
                    <a:pt x="343088" y="120946"/>
                  </a:lnTo>
                  <a:lnTo>
                    <a:pt x="34744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54549" y="3053264"/>
              <a:ext cx="126573" cy="239540"/>
            </a:xfrm>
            <a:custGeom>
              <a:avLst/>
              <a:gdLst/>
              <a:ahLst/>
              <a:cxnLst/>
              <a:rect l="0" t="0" r="0" b="0"/>
              <a:pathLst>
                <a:path w="126573" h="239540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8" y="176885"/>
                  </a:lnTo>
                  <a:lnTo>
                    <a:pt x="19996" y="239539"/>
                  </a:lnTo>
                  <a:lnTo>
                    <a:pt x="20586" y="232414"/>
                  </a:lnTo>
                  <a:lnTo>
                    <a:pt x="16068" y="198117"/>
                  </a:lnTo>
                  <a:lnTo>
                    <a:pt x="23129" y="178129"/>
                  </a:lnTo>
                  <a:lnTo>
                    <a:pt x="40258" y="152735"/>
                  </a:lnTo>
                  <a:lnTo>
                    <a:pt x="65741" y="135982"/>
                  </a:lnTo>
                  <a:lnTo>
                    <a:pt x="85370" y="133746"/>
                  </a:lnTo>
                  <a:lnTo>
                    <a:pt x="104623" y="137821"/>
                  </a:lnTo>
                  <a:lnTo>
                    <a:pt x="120978" y="147432"/>
                  </a:lnTo>
                  <a:lnTo>
                    <a:pt x="125106" y="155610"/>
                  </a:lnTo>
                  <a:lnTo>
                    <a:pt x="126572" y="177174"/>
                  </a:lnTo>
                  <a:lnTo>
                    <a:pt x="120821" y="210034"/>
                  </a:lnTo>
                  <a:lnTo>
                    <a:pt x="115642" y="218401"/>
                  </a:lnTo>
                  <a:lnTo>
                    <a:pt x="100530" y="230818"/>
                  </a:lnTo>
                  <a:lnTo>
                    <a:pt x="66701" y="238796"/>
                  </a:lnTo>
                  <a:lnTo>
                    <a:pt x="56166" y="23640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429577" y="3123951"/>
              <a:ext cx="98714" cy="160941"/>
            </a:xfrm>
            <a:custGeom>
              <a:avLst/>
              <a:gdLst/>
              <a:ahLst/>
              <a:cxnLst/>
              <a:rect l="0" t="0" r="0" b="0"/>
              <a:pathLst>
                <a:path w="98714" h="160941">
                  <a:moveTo>
                    <a:pt x="3957" y="55655"/>
                  </a:moveTo>
                  <a:lnTo>
                    <a:pt x="46648" y="52535"/>
                  </a:lnTo>
                  <a:lnTo>
                    <a:pt x="88298" y="41001"/>
                  </a:lnTo>
                  <a:lnTo>
                    <a:pt x="94109" y="35357"/>
                  </a:lnTo>
                  <a:lnTo>
                    <a:pt x="96815" y="28085"/>
                  </a:lnTo>
                  <a:lnTo>
                    <a:pt x="97447" y="19727"/>
                  </a:lnTo>
                  <a:lnTo>
                    <a:pt x="94360" y="12986"/>
                  </a:lnTo>
                  <a:lnTo>
                    <a:pt x="81571" y="2376"/>
                  </a:lnTo>
                  <a:lnTo>
                    <a:pt x="64188" y="0"/>
                  </a:lnTo>
                  <a:lnTo>
                    <a:pt x="54639" y="1004"/>
                  </a:lnTo>
                  <a:lnTo>
                    <a:pt x="37790" y="8359"/>
                  </a:lnTo>
                  <a:lnTo>
                    <a:pt x="30022" y="13596"/>
                  </a:lnTo>
                  <a:lnTo>
                    <a:pt x="18271" y="28773"/>
                  </a:lnTo>
                  <a:lnTo>
                    <a:pt x="1195" y="67112"/>
                  </a:lnTo>
                  <a:lnTo>
                    <a:pt x="0" y="87653"/>
                  </a:lnTo>
                  <a:lnTo>
                    <a:pt x="8764" y="129436"/>
                  </a:lnTo>
                  <a:lnTo>
                    <a:pt x="14181" y="137597"/>
                  </a:lnTo>
                  <a:lnTo>
                    <a:pt x="29558" y="149785"/>
                  </a:lnTo>
                  <a:lnTo>
                    <a:pt x="63535" y="157635"/>
                  </a:lnTo>
                  <a:lnTo>
                    <a:pt x="98713" y="160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601989" y="3148020"/>
              <a:ext cx="147400" cy="150010"/>
            </a:xfrm>
            <a:custGeom>
              <a:avLst/>
              <a:gdLst/>
              <a:ahLst/>
              <a:cxnLst/>
              <a:rect l="0" t="0" r="0" b="0"/>
              <a:pathLst>
                <a:path w="147400" h="150010">
                  <a:moveTo>
                    <a:pt x="0" y="52643"/>
                  </a:moveTo>
                  <a:lnTo>
                    <a:pt x="14655" y="111260"/>
                  </a:lnTo>
                  <a:lnTo>
                    <a:pt x="25858" y="150009"/>
                  </a:lnTo>
                  <a:lnTo>
                    <a:pt x="7162" y="112100"/>
                  </a:lnTo>
                  <a:lnTo>
                    <a:pt x="1415" y="61745"/>
                  </a:lnTo>
                  <a:lnTo>
                    <a:pt x="943" y="48182"/>
                  </a:lnTo>
                  <a:lnTo>
                    <a:pt x="5309" y="37971"/>
                  </a:lnTo>
                  <a:lnTo>
                    <a:pt x="22637" y="23505"/>
                  </a:lnTo>
                  <a:lnTo>
                    <a:pt x="73059" y="11922"/>
                  </a:lnTo>
                  <a:lnTo>
                    <a:pt x="125652" y="27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970944" y="3663917"/>
            <a:ext cx="4158079" cy="589597"/>
            <a:chOff x="5970944" y="3663917"/>
            <a:chExt cx="4158079" cy="589597"/>
          </a:xfrm>
        </p:grpSpPr>
        <p:sp>
          <p:nvSpPr>
            <p:cNvPr id="103" name="Freeform 102"/>
            <p:cNvSpPr/>
            <p:nvPr/>
          </p:nvSpPr>
          <p:spPr>
            <a:xfrm>
              <a:off x="6107626" y="3800787"/>
              <a:ext cx="212471" cy="302584"/>
            </a:xfrm>
            <a:custGeom>
              <a:avLst/>
              <a:gdLst/>
              <a:ahLst/>
              <a:cxnLst/>
              <a:rect l="0" t="0" r="0" b="0"/>
              <a:pathLst>
                <a:path w="212471" h="302584">
                  <a:moveTo>
                    <a:pt x="72602" y="0"/>
                  </a:moveTo>
                  <a:lnTo>
                    <a:pt x="9269" y="63334"/>
                  </a:lnTo>
                  <a:lnTo>
                    <a:pt x="2304" y="70298"/>
                  </a:lnTo>
                  <a:lnTo>
                    <a:pt x="0" y="71432"/>
                  </a:lnTo>
                  <a:lnTo>
                    <a:pt x="13316" y="39042"/>
                  </a:lnTo>
                  <a:lnTo>
                    <a:pt x="26365" y="25931"/>
                  </a:lnTo>
                  <a:lnTo>
                    <a:pt x="63339" y="7982"/>
                  </a:lnTo>
                  <a:lnTo>
                    <a:pt x="99623" y="2365"/>
                  </a:lnTo>
                  <a:lnTo>
                    <a:pt x="123216" y="7291"/>
                  </a:lnTo>
                  <a:lnTo>
                    <a:pt x="153109" y="23217"/>
                  </a:lnTo>
                  <a:lnTo>
                    <a:pt x="168044" y="37225"/>
                  </a:lnTo>
                  <a:lnTo>
                    <a:pt x="178581" y="55149"/>
                  </a:lnTo>
                  <a:lnTo>
                    <a:pt x="180925" y="74814"/>
                  </a:lnTo>
                  <a:lnTo>
                    <a:pt x="176897" y="95252"/>
                  </a:lnTo>
                  <a:lnTo>
                    <a:pt x="167308" y="116033"/>
                  </a:lnTo>
                  <a:lnTo>
                    <a:pt x="152129" y="130729"/>
                  </a:lnTo>
                  <a:lnTo>
                    <a:pt x="120732" y="145580"/>
                  </a:lnTo>
                  <a:lnTo>
                    <a:pt x="103352" y="151270"/>
                  </a:lnTo>
                  <a:lnTo>
                    <a:pt x="107325" y="149899"/>
                  </a:lnTo>
                  <a:lnTo>
                    <a:pt x="138472" y="156298"/>
                  </a:lnTo>
                  <a:lnTo>
                    <a:pt x="166988" y="166674"/>
                  </a:lnTo>
                  <a:lnTo>
                    <a:pt x="183181" y="177802"/>
                  </a:lnTo>
                  <a:lnTo>
                    <a:pt x="195058" y="193667"/>
                  </a:lnTo>
                  <a:lnTo>
                    <a:pt x="212214" y="232448"/>
                  </a:lnTo>
                  <a:lnTo>
                    <a:pt x="212470" y="241533"/>
                  </a:lnTo>
                  <a:lnTo>
                    <a:pt x="206515" y="257867"/>
                  </a:lnTo>
                  <a:lnTo>
                    <a:pt x="190008" y="280216"/>
                  </a:lnTo>
                  <a:lnTo>
                    <a:pt x="164710" y="296067"/>
                  </a:lnTo>
                  <a:lnTo>
                    <a:pt x="129399" y="302583"/>
                  </a:lnTo>
                  <a:lnTo>
                    <a:pt x="75545" y="296379"/>
                  </a:lnTo>
                  <a:lnTo>
                    <a:pt x="1995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70944" y="3727254"/>
              <a:ext cx="507423" cy="413320"/>
            </a:xfrm>
            <a:custGeom>
              <a:avLst/>
              <a:gdLst/>
              <a:ahLst/>
              <a:cxnLst/>
              <a:rect l="0" t="0" r="0" b="0"/>
              <a:pathLst>
                <a:path w="507423" h="413320">
                  <a:moveTo>
                    <a:pt x="335626" y="20891"/>
                  </a:moveTo>
                  <a:lnTo>
                    <a:pt x="279411" y="4102"/>
                  </a:lnTo>
                  <a:lnTo>
                    <a:pt x="220840" y="677"/>
                  </a:lnTo>
                  <a:lnTo>
                    <a:pt x="163864" y="0"/>
                  </a:lnTo>
                  <a:lnTo>
                    <a:pt x="121606" y="11062"/>
                  </a:lnTo>
                  <a:lnTo>
                    <a:pt x="73812" y="36930"/>
                  </a:lnTo>
                  <a:lnTo>
                    <a:pt x="33695" y="74622"/>
                  </a:lnTo>
                  <a:lnTo>
                    <a:pt x="13368" y="105441"/>
                  </a:lnTo>
                  <a:lnTo>
                    <a:pt x="5227" y="128659"/>
                  </a:lnTo>
                  <a:lnTo>
                    <a:pt x="0" y="188104"/>
                  </a:lnTo>
                  <a:lnTo>
                    <a:pt x="2215" y="227973"/>
                  </a:lnTo>
                  <a:lnTo>
                    <a:pt x="19033" y="278475"/>
                  </a:lnTo>
                  <a:lnTo>
                    <a:pt x="51721" y="332885"/>
                  </a:lnTo>
                  <a:lnTo>
                    <a:pt x="85093" y="364059"/>
                  </a:lnTo>
                  <a:lnTo>
                    <a:pt x="135868" y="396697"/>
                  </a:lnTo>
                  <a:lnTo>
                    <a:pt x="177754" y="413319"/>
                  </a:lnTo>
                  <a:lnTo>
                    <a:pt x="236634" y="412226"/>
                  </a:lnTo>
                  <a:lnTo>
                    <a:pt x="286148" y="409803"/>
                  </a:lnTo>
                  <a:lnTo>
                    <a:pt x="342273" y="399097"/>
                  </a:lnTo>
                  <a:lnTo>
                    <a:pt x="376589" y="386025"/>
                  </a:lnTo>
                  <a:lnTo>
                    <a:pt x="437690" y="355312"/>
                  </a:lnTo>
                  <a:lnTo>
                    <a:pt x="461014" y="332888"/>
                  </a:lnTo>
                  <a:lnTo>
                    <a:pt x="500878" y="281569"/>
                  </a:lnTo>
                  <a:lnTo>
                    <a:pt x="505456" y="271886"/>
                  </a:lnTo>
                  <a:lnTo>
                    <a:pt x="507422" y="251767"/>
                  </a:lnTo>
                  <a:lnTo>
                    <a:pt x="499152" y="204666"/>
                  </a:lnTo>
                  <a:lnTo>
                    <a:pt x="484034" y="175298"/>
                  </a:lnTo>
                  <a:lnTo>
                    <a:pt x="439658" y="128832"/>
                  </a:lnTo>
                  <a:lnTo>
                    <a:pt x="408954" y="109025"/>
                  </a:lnTo>
                  <a:lnTo>
                    <a:pt x="355464" y="89255"/>
                  </a:lnTo>
                  <a:lnTo>
                    <a:pt x="312465" y="81968"/>
                  </a:lnTo>
                  <a:lnTo>
                    <a:pt x="293512" y="73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13880" y="3811316"/>
              <a:ext cx="177001" cy="253095"/>
            </a:xfrm>
            <a:custGeom>
              <a:avLst/>
              <a:gdLst/>
              <a:ahLst/>
              <a:cxnLst/>
              <a:rect l="0" t="0" r="0" b="0"/>
              <a:pathLst>
                <a:path w="177001" h="253095">
                  <a:moveTo>
                    <a:pt x="8545" y="115813"/>
                  </a:moveTo>
                  <a:lnTo>
                    <a:pt x="11664" y="158505"/>
                  </a:lnTo>
                  <a:lnTo>
                    <a:pt x="17609" y="211334"/>
                  </a:lnTo>
                  <a:lnTo>
                    <a:pt x="24850" y="253094"/>
                  </a:lnTo>
                  <a:lnTo>
                    <a:pt x="8061" y="195816"/>
                  </a:lnTo>
                  <a:lnTo>
                    <a:pt x="0" y="143055"/>
                  </a:lnTo>
                  <a:lnTo>
                    <a:pt x="748" y="88742"/>
                  </a:lnTo>
                  <a:lnTo>
                    <a:pt x="9368" y="65177"/>
                  </a:lnTo>
                  <a:lnTo>
                    <a:pt x="24118" y="49245"/>
                  </a:lnTo>
                  <a:lnTo>
                    <a:pt x="55273" y="33698"/>
                  </a:lnTo>
                  <a:lnTo>
                    <a:pt x="107722" y="17964"/>
                  </a:lnTo>
                  <a:lnTo>
                    <a:pt x="159429" y="3174"/>
                  </a:lnTo>
                  <a:lnTo>
                    <a:pt x="1770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22425" y="3969243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3"/>
                  </a:lnTo>
                  <a:lnTo>
                    <a:pt x="36658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01409" y="397977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9065" y="58616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90880" y="3874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22466" y="3954952"/>
              <a:ext cx="182908" cy="298562"/>
            </a:xfrm>
            <a:custGeom>
              <a:avLst/>
              <a:gdLst/>
              <a:ahLst/>
              <a:cxnLst/>
              <a:rect l="0" t="0" r="0" b="0"/>
              <a:pathLst>
                <a:path w="182908" h="298562">
                  <a:moveTo>
                    <a:pt x="126342" y="109048"/>
                  </a:moveTo>
                  <a:lnTo>
                    <a:pt x="150061" y="65085"/>
                  </a:lnTo>
                  <a:lnTo>
                    <a:pt x="151312" y="45055"/>
                  </a:lnTo>
                  <a:lnTo>
                    <a:pt x="150007" y="34800"/>
                  </a:lnTo>
                  <a:lnTo>
                    <a:pt x="145628" y="26794"/>
                  </a:lnTo>
                  <a:lnTo>
                    <a:pt x="131404" y="14779"/>
                  </a:lnTo>
                  <a:lnTo>
                    <a:pt x="103665" y="1437"/>
                  </a:lnTo>
                  <a:lnTo>
                    <a:pt x="80389" y="0"/>
                  </a:lnTo>
                  <a:lnTo>
                    <a:pt x="67630" y="1254"/>
                  </a:lnTo>
                  <a:lnTo>
                    <a:pt x="57955" y="5600"/>
                  </a:lnTo>
                  <a:lnTo>
                    <a:pt x="44085" y="19787"/>
                  </a:lnTo>
                  <a:lnTo>
                    <a:pt x="41088" y="28483"/>
                  </a:lnTo>
                  <a:lnTo>
                    <a:pt x="40878" y="47505"/>
                  </a:lnTo>
                  <a:lnTo>
                    <a:pt x="47803" y="64538"/>
                  </a:lnTo>
                  <a:lnTo>
                    <a:pt x="52926" y="72356"/>
                  </a:lnTo>
                  <a:lnTo>
                    <a:pt x="67976" y="84161"/>
                  </a:lnTo>
                  <a:lnTo>
                    <a:pt x="76903" y="88947"/>
                  </a:lnTo>
                  <a:lnTo>
                    <a:pt x="86364" y="89798"/>
                  </a:lnTo>
                  <a:lnTo>
                    <a:pt x="106234" y="84505"/>
                  </a:lnTo>
                  <a:lnTo>
                    <a:pt x="123644" y="71234"/>
                  </a:lnTo>
                  <a:lnTo>
                    <a:pt x="131562" y="62781"/>
                  </a:lnTo>
                  <a:lnTo>
                    <a:pt x="138011" y="60656"/>
                  </a:lnTo>
                  <a:lnTo>
                    <a:pt x="143480" y="62748"/>
                  </a:lnTo>
                  <a:lnTo>
                    <a:pt x="148296" y="67653"/>
                  </a:lnTo>
                  <a:lnTo>
                    <a:pt x="160663" y="102502"/>
                  </a:lnTo>
                  <a:lnTo>
                    <a:pt x="168087" y="157104"/>
                  </a:lnTo>
                  <a:lnTo>
                    <a:pt x="182907" y="213729"/>
                  </a:lnTo>
                  <a:lnTo>
                    <a:pt x="181966" y="251328"/>
                  </a:lnTo>
                  <a:lnTo>
                    <a:pt x="174071" y="272109"/>
                  </a:lnTo>
                  <a:lnTo>
                    <a:pt x="168690" y="280927"/>
                  </a:lnTo>
                  <a:lnTo>
                    <a:pt x="160423" y="286804"/>
                  </a:lnTo>
                  <a:lnTo>
                    <a:pt x="138760" y="293336"/>
                  </a:lnTo>
                  <a:lnTo>
                    <a:pt x="79489" y="291463"/>
                  </a:lnTo>
                  <a:lnTo>
                    <a:pt x="27746" y="296812"/>
                  </a:lnTo>
                  <a:lnTo>
                    <a:pt x="0" y="298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24703" y="3937658"/>
              <a:ext cx="128024" cy="151418"/>
            </a:xfrm>
            <a:custGeom>
              <a:avLst/>
              <a:gdLst/>
              <a:ahLst/>
              <a:cxnLst/>
              <a:rect l="0" t="0" r="0" b="0"/>
              <a:pathLst>
                <a:path w="128024" h="151418">
                  <a:moveTo>
                    <a:pt x="8333" y="52642"/>
                  </a:moveTo>
                  <a:lnTo>
                    <a:pt x="0" y="90120"/>
                  </a:lnTo>
                  <a:lnTo>
                    <a:pt x="1575" y="124968"/>
                  </a:lnTo>
                  <a:lnTo>
                    <a:pt x="3827" y="135954"/>
                  </a:lnTo>
                  <a:lnTo>
                    <a:pt x="10008" y="143278"/>
                  </a:lnTo>
                  <a:lnTo>
                    <a:pt x="29355" y="151417"/>
                  </a:lnTo>
                  <a:lnTo>
                    <a:pt x="66554" y="150409"/>
                  </a:lnTo>
                  <a:lnTo>
                    <a:pt x="87242" y="142497"/>
                  </a:lnTo>
                  <a:lnTo>
                    <a:pt x="96034" y="137112"/>
                  </a:lnTo>
                  <a:lnTo>
                    <a:pt x="108923" y="121770"/>
                  </a:lnTo>
                  <a:lnTo>
                    <a:pt x="126728" y="83324"/>
                  </a:lnTo>
                  <a:lnTo>
                    <a:pt x="128023" y="62769"/>
                  </a:lnTo>
                  <a:lnTo>
                    <a:pt x="123529" y="43105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80435" y="3927129"/>
              <a:ext cx="105286" cy="132341"/>
            </a:xfrm>
            <a:custGeom>
              <a:avLst/>
              <a:gdLst/>
              <a:ahLst/>
              <a:cxnLst/>
              <a:rect l="0" t="0" r="0" b="0"/>
              <a:pathLst>
                <a:path w="105286" h="132341">
                  <a:moveTo>
                    <a:pt x="0" y="63171"/>
                  </a:moveTo>
                  <a:lnTo>
                    <a:pt x="34328" y="124044"/>
                  </a:lnTo>
                  <a:lnTo>
                    <a:pt x="40433" y="131829"/>
                  </a:lnTo>
                  <a:lnTo>
                    <a:pt x="42163" y="132340"/>
                  </a:lnTo>
                  <a:lnTo>
                    <a:pt x="20957" y="72921"/>
                  </a:lnTo>
                  <a:lnTo>
                    <a:pt x="16334" y="52297"/>
                  </a:lnTo>
                  <a:lnTo>
                    <a:pt x="18178" y="31432"/>
                  </a:lnTo>
                  <a:lnTo>
                    <a:pt x="22647" y="23294"/>
                  </a:lnTo>
                  <a:lnTo>
                    <a:pt x="36971" y="11133"/>
                  </a:lnTo>
                  <a:lnTo>
                    <a:pt x="58156" y="494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37231" y="3913527"/>
              <a:ext cx="190646" cy="169620"/>
            </a:xfrm>
            <a:custGeom>
              <a:avLst/>
              <a:gdLst/>
              <a:ahLst/>
              <a:cxnLst/>
              <a:rect l="0" t="0" r="0" b="0"/>
              <a:pathLst>
                <a:path w="190646" h="169620">
                  <a:moveTo>
                    <a:pt x="1131" y="66245"/>
                  </a:moveTo>
                  <a:lnTo>
                    <a:pt x="45094" y="80899"/>
                  </a:lnTo>
                  <a:lnTo>
                    <a:pt x="80968" y="79815"/>
                  </a:lnTo>
                  <a:lnTo>
                    <a:pt x="115644" y="72085"/>
                  </a:lnTo>
                  <a:lnTo>
                    <a:pt x="123097" y="65459"/>
                  </a:lnTo>
                  <a:lnTo>
                    <a:pt x="131378" y="45618"/>
                  </a:lnTo>
                  <a:lnTo>
                    <a:pt x="131246" y="36116"/>
                  </a:lnTo>
                  <a:lnTo>
                    <a:pt x="124861" y="19319"/>
                  </a:lnTo>
                  <a:lnTo>
                    <a:pt x="111105" y="7174"/>
                  </a:lnTo>
                  <a:lnTo>
                    <a:pt x="102523" y="2298"/>
                  </a:lnTo>
                  <a:lnTo>
                    <a:pt x="80510" y="0"/>
                  </a:lnTo>
                  <a:lnTo>
                    <a:pt x="57468" y="4047"/>
                  </a:lnTo>
                  <a:lnTo>
                    <a:pt x="39428" y="13645"/>
                  </a:lnTo>
                  <a:lnTo>
                    <a:pt x="26731" y="28829"/>
                  </a:lnTo>
                  <a:lnTo>
                    <a:pt x="342" y="70156"/>
                  </a:lnTo>
                  <a:lnTo>
                    <a:pt x="0" y="89040"/>
                  </a:lnTo>
                  <a:lnTo>
                    <a:pt x="6386" y="119402"/>
                  </a:lnTo>
                  <a:lnTo>
                    <a:pt x="18675" y="137054"/>
                  </a:lnTo>
                  <a:lnTo>
                    <a:pt x="35834" y="151528"/>
                  </a:lnTo>
                  <a:lnTo>
                    <a:pt x="55159" y="161860"/>
                  </a:lnTo>
                  <a:lnTo>
                    <a:pt x="104567" y="169619"/>
                  </a:lnTo>
                  <a:lnTo>
                    <a:pt x="156268" y="168033"/>
                  </a:lnTo>
                  <a:lnTo>
                    <a:pt x="190645" y="161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24224" y="3874487"/>
              <a:ext cx="169274" cy="172146"/>
            </a:xfrm>
            <a:custGeom>
              <a:avLst/>
              <a:gdLst/>
              <a:ahLst/>
              <a:cxnLst/>
              <a:rect l="0" t="0" r="0" b="0"/>
              <a:pathLst>
                <a:path w="169274" h="172146">
                  <a:moveTo>
                    <a:pt x="161621" y="63171"/>
                  </a:moveTo>
                  <a:lnTo>
                    <a:pt x="124534" y="28424"/>
                  </a:lnTo>
                  <a:lnTo>
                    <a:pt x="106533" y="19262"/>
                  </a:lnTo>
                  <a:lnTo>
                    <a:pt x="71079" y="13116"/>
                  </a:lnTo>
                  <a:lnTo>
                    <a:pt x="36527" y="16884"/>
                  </a:lnTo>
                  <a:lnTo>
                    <a:pt x="27922" y="21784"/>
                  </a:lnTo>
                  <a:lnTo>
                    <a:pt x="15242" y="36588"/>
                  </a:lnTo>
                  <a:lnTo>
                    <a:pt x="1525" y="64653"/>
                  </a:lnTo>
                  <a:lnTo>
                    <a:pt x="0" y="88006"/>
                  </a:lnTo>
                  <a:lnTo>
                    <a:pt x="8553" y="135537"/>
                  </a:lnTo>
                  <a:lnTo>
                    <a:pt x="13952" y="144170"/>
                  </a:lnTo>
                  <a:lnTo>
                    <a:pt x="29310" y="156882"/>
                  </a:lnTo>
                  <a:lnTo>
                    <a:pt x="57687" y="170616"/>
                  </a:lnTo>
                  <a:lnTo>
                    <a:pt x="77993" y="172145"/>
                  </a:lnTo>
                  <a:lnTo>
                    <a:pt x="98717" y="167756"/>
                  </a:lnTo>
                  <a:lnTo>
                    <a:pt x="128944" y="152131"/>
                  </a:lnTo>
                  <a:lnTo>
                    <a:pt x="145538" y="139363"/>
                  </a:lnTo>
                  <a:lnTo>
                    <a:pt x="162444" y="113432"/>
                  </a:lnTo>
                  <a:lnTo>
                    <a:pt x="169273" y="77933"/>
                  </a:lnTo>
                  <a:lnTo>
                    <a:pt x="164631" y="54524"/>
                  </a:lnTo>
                  <a:lnTo>
                    <a:pt x="148865" y="24733"/>
                  </a:lnTo>
                  <a:lnTo>
                    <a:pt x="1300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32421" y="3885015"/>
              <a:ext cx="163995" cy="162228"/>
            </a:xfrm>
            <a:custGeom>
              <a:avLst/>
              <a:gdLst/>
              <a:ahLst/>
              <a:cxnLst/>
              <a:rect l="0" t="0" r="0" b="0"/>
              <a:pathLst>
                <a:path w="163995" h="162228">
                  <a:moveTo>
                    <a:pt x="6066" y="31586"/>
                  </a:moveTo>
                  <a:lnTo>
                    <a:pt x="2946" y="74277"/>
                  </a:lnTo>
                  <a:lnTo>
                    <a:pt x="0" y="95013"/>
                  </a:lnTo>
                  <a:lnTo>
                    <a:pt x="2590" y="115928"/>
                  </a:lnTo>
                  <a:lnTo>
                    <a:pt x="16214" y="147433"/>
                  </a:lnTo>
                  <a:lnTo>
                    <a:pt x="24530" y="154441"/>
                  </a:lnTo>
                  <a:lnTo>
                    <a:pt x="46247" y="162227"/>
                  </a:lnTo>
                  <a:lnTo>
                    <a:pt x="79193" y="161021"/>
                  </a:lnTo>
                  <a:lnTo>
                    <a:pt x="111181" y="153255"/>
                  </a:lnTo>
                  <a:lnTo>
                    <a:pt x="129213" y="140643"/>
                  </a:lnTo>
                  <a:lnTo>
                    <a:pt x="143856" y="123339"/>
                  </a:lnTo>
                  <a:lnTo>
                    <a:pt x="154264" y="103951"/>
                  </a:lnTo>
                  <a:lnTo>
                    <a:pt x="162072" y="54502"/>
                  </a:lnTo>
                  <a:lnTo>
                    <a:pt x="1639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38528" y="368497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9066" y="58617"/>
                  </a:lnTo>
                  <a:lnTo>
                    <a:pt x="11410" y="121196"/>
                  </a:lnTo>
                  <a:lnTo>
                    <a:pt x="17679" y="172520"/>
                  </a:lnTo>
                  <a:lnTo>
                    <a:pt x="21226" y="222432"/>
                  </a:lnTo>
                  <a:lnTo>
                    <a:pt x="29193" y="275044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64829" y="3832373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78406" y="7409"/>
                  </a:lnTo>
                  <a:lnTo>
                    <a:pt x="125578" y="1463"/>
                  </a:lnTo>
                  <a:lnTo>
                    <a:pt x="75943" y="433"/>
                  </a:lnTo>
                  <a:lnTo>
                    <a:pt x="13236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53602" y="3748145"/>
              <a:ext cx="6068" cy="273742"/>
            </a:xfrm>
            <a:custGeom>
              <a:avLst/>
              <a:gdLst/>
              <a:ahLst/>
              <a:cxnLst/>
              <a:rect l="0" t="0" r="0" b="0"/>
              <a:pathLst>
                <a:path w="6068" h="273742">
                  <a:moveTo>
                    <a:pt x="6067" y="0"/>
                  </a:moveTo>
                  <a:lnTo>
                    <a:pt x="0" y="33622"/>
                  </a:lnTo>
                  <a:lnTo>
                    <a:pt x="4522" y="91562"/>
                  </a:lnTo>
                  <a:lnTo>
                    <a:pt x="5609" y="146452"/>
                  </a:lnTo>
                  <a:lnTo>
                    <a:pt x="5931" y="196641"/>
                  </a:lnTo>
                  <a:lnTo>
                    <a:pt x="6027" y="238028"/>
                  </a:lnTo>
                  <a:lnTo>
                    <a:pt x="606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43855" y="389554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2776" y="8333"/>
                  </a:lnTo>
                  <a:lnTo>
                    <a:pt x="81885" y="10095"/>
                  </a:lnTo>
                  <a:lnTo>
                    <a:pt x="2525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664954" y="3706031"/>
              <a:ext cx="328100" cy="305327"/>
            </a:xfrm>
            <a:custGeom>
              <a:avLst/>
              <a:gdLst/>
              <a:ahLst/>
              <a:cxnLst/>
              <a:rect l="0" t="0" r="0" b="0"/>
              <a:pathLst>
                <a:path w="328100" h="305327">
                  <a:moveTo>
                    <a:pt x="0" y="0"/>
                  </a:moveTo>
                  <a:lnTo>
                    <a:pt x="5588" y="58617"/>
                  </a:lnTo>
                  <a:lnTo>
                    <a:pt x="10722" y="121196"/>
                  </a:lnTo>
                  <a:lnTo>
                    <a:pt x="17474" y="172521"/>
                  </a:lnTo>
                  <a:lnTo>
                    <a:pt x="21165" y="223602"/>
                  </a:lnTo>
                  <a:lnTo>
                    <a:pt x="32299" y="280258"/>
                  </a:lnTo>
                  <a:lnTo>
                    <a:pt x="36582" y="296525"/>
                  </a:lnTo>
                  <a:lnTo>
                    <a:pt x="36086" y="295949"/>
                  </a:lnTo>
                  <a:lnTo>
                    <a:pt x="34585" y="292055"/>
                  </a:lnTo>
                  <a:lnTo>
                    <a:pt x="33347" y="252185"/>
                  </a:lnTo>
                  <a:lnTo>
                    <a:pt x="41335" y="214061"/>
                  </a:lnTo>
                  <a:lnTo>
                    <a:pt x="51906" y="191064"/>
                  </a:lnTo>
                  <a:lnTo>
                    <a:pt x="59170" y="184698"/>
                  </a:lnTo>
                  <a:lnTo>
                    <a:pt x="67523" y="181624"/>
                  </a:lnTo>
                  <a:lnTo>
                    <a:pt x="76600" y="180744"/>
                  </a:lnTo>
                  <a:lnTo>
                    <a:pt x="84992" y="183667"/>
                  </a:lnTo>
                  <a:lnTo>
                    <a:pt x="100555" y="196273"/>
                  </a:lnTo>
                  <a:lnTo>
                    <a:pt x="122470" y="228691"/>
                  </a:lnTo>
                  <a:lnTo>
                    <a:pt x="142431" y="273378"/>
                  </a:lnTo>
                  <a:lnTo>
                    <a:pt x="146426" y="273498"/>
                  </a:lnTo>
                  <a:lnTo>
                    <a:pt x="174393" y="248926"/>
                  </a:lnTo>
                  <a:lnTo>
                    <a:pt x="232147" y="223724"/>
                  </a:lnTo>
                  <a:lnTo>
                    <a:pt x="293673" y="192853"/>
                  </a:lnTo>
                  <a:lnTo>
                    <a:pt x="310286" y="180858"/>
                  </a:lnTo>
                  <a:lnTo>
                    <a:pt x="327202" y="155363"/>
                  </a:lnTo>
                  <a:lnTo>
                    <a:pt x="328099" y="145689"/>
                  </a:lnTo>
                  <a:lnTo>
                    <a:pt x="322856" y="125582"/>
                  </a:lnTo>
                  <a:lnTo>
                    <a:pt x="309608" y="108066"/>
                  </a:lnTo>
                  <a:lnTo>
                    <a:pt x="301161" y="100120"/>
                  </a:lnTo>
                  <a:lnTo>
                    <a:pt x="292021" y="95993"/>
                  </a:lnTo>
                  <a:lnTo>
                    <a:pt x="272506" y="94526"/>
                  </a:lnTo>
                  <a:lnTo>
                    <a:pt x="241789" y="100277"/>
                  </a:lnTo>
                  <a:lnTo>
                    <a:pt x="216050" y="114979"/>
                  </a:lnTo>
                  <a:lnTo>
                    <a:pt x="193606" y="145332"/>
                  </a:lnTo>
                  <a:lnTo>
                    <a:pt x="183316" y="183961"/>
                  </a:lnTo>
                  <a:lnTo>
                    <a:pt x="180268" y="225043"/>
                  </a:lnTo>
                  <a:lnTo>
                    <a:pt x="185794" y="246638"/>
                  </a:lnTo>
                  <a:lnTo>
                    <a:pt x="208405" y="279566"/>
                  </a:lnTo>
                  <a:lnTo>
                    <a:pt x="234105" y="295874"/>
                  </a:lnTo>
                  <a:lnTo>
                    <a:pt x="29479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128207" y="3874487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2662" y="54115"/>
                  </a:lnTo>
                  <a:lnTo>
                    <a:pt x="55226" y="70844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38735" y="3779730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07214" y="55045"/>
                  </a:lnTo>
                  <a:lnTo>
                    <a:pt x="86342" y="109572"/>
                  </a:lnTo>
                  <a:lnTo>
                    <a:pt x="70608" y="165143"/>
                  </a:lnTo>
                  <a:lnTo>
                    <a:pt x="52698" y="220663"/>
                  </a:lnTo>
                  <a:lnTo>
                    <a:pt x="38616" y="279894"/>
                  </a:lnTo>
                  <a:lnTo>
                    <a:pt x="24570" y="335138"/>
                  </a:lnTo>
                  <a:lnTo>
                    <a:pt x="13649" y="389898"/>
                  </a:lnTo>
                  <a:lnTo>
                    <a:pt x="8334" y="42241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286134" y="386395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36222" y="8333"/>
                  </a:lnTo>
                  <a:lnTo>
                    <a:pt x="16099" y="10723"/>
                  </a:lnTo>
                  <a:lnTo>
                    <a:pt x="1073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380891" y="3790259"/>
              <a:ext cx="126343" cy="165932"/>
            </a:xfrm>
            <a:custGeom>
              <a:avLst/>
              <a:gdLst/>
              <a:ahLst/>
              <a:cxnLst/>
              <a:rect l="0" t="0" r="0" b="0"/>
              <a:pathLst>
                <a:path w="126343" h="165932">
                  <a:moveTo>
                    <a:pt x="0" y="31585"/>
                  </a:moveTo>
                  <a:lnTo>
                    <a:pt x="17959" y="85460"/>
                  </a:lnTo>
                  <a:lnTo>
                    <a:pt x="39810" y="146337"/>
                  </a:lnTo>
                  <a:lnTo>
                    <a:pt x="51229" y="162914"/>
                  </a:lnTo>
                  <a:lnTo>
                    <a:pt x="58719" y="165931"/>
                  </a:lnTo>
                  <a:lnTo>
                    <a:pt x="67222" y="165603"/>
                  </a:lnTo>
                  <a:lnTo>
                    <a:pt x="76400" y="163045"/>
                  </a:lnTo>
                  <a:lnTo>
                    <a:pt x="82519" y="156659"/>
                  </a:lnTo>
                  <a:lnTo>
                    <a:pt x="102088" y="94799"/>
                  </a:lnTo>
                  <a:lnTo>
                    <a:pt x="112755" y="49531"/>
                  </a:lnTo>
                  <a:lnTo>
                    <a:pt x="118027" y="189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529340" y="3832480"/>
              <a:ext cx="146350" cy="154125"/>
            </a:xfrm>
            <a:custGeom>
              <a:avLst/>
              <a:gdLst/>
              <a:ahLst/>
              <a:cxnLst/>
              <a:rect l="0" t="0" r="0" b="0"/>
              <a:pathLst>
                <a:path w="146350" h="154125">
                  <a:moveTo>
                    <a:pt x="62121" y="84121"/>
                  </a:moveTo>
                  <a:lnTo>
                    <a:pt x="73300" y="67353"/>
                  </a:lnTo>
                  <a:lnTo>
                    <a:pt x="75668" y="46643"/>
                  </a:lnTo>
                  <a:lnTo>
                    <a:pt x="71651" y="24180"/>
                  </a:lnTo>
                  <a:lnTo>
                    <a:pt x="62067" y="6398"/>
                  </a:lnTo>
                  <a:lnTo>
                    <a:pt x="55066" y="1890"/>
                  </a:lnTo>
                  <a:lnTo>
                    <a:pt x="37928" y="0"/>
                  </a:lnTo>
                  <a:lnTo>
                    <a:pt x="30784" y="3474"/>
                  </a:lnTo>
                  <a:lnTo>
                    <a:pt x="19728" y="16692"/>
                  </a:lnTo>
                  <a:lnTo>
                    <a:pt x="6926" y="43865"/>
                  </a:lnTo>
                  <a:lnTo>
                    <a:pt x="0" y="106347"/>
                  </a:lnTo>
                  <a:lnTo>
                    <a:pt x="1757" y="131433"/>
                  </a:lnTo>
                  <a:lnTo>
                    <a:pt x="10335" y="150382"/>
                  </a:lnTo>
                  <a:lnTo>
                    <a:pt x="17069" y="154031"/>
                  </a:lnTo>
                  <a:lnTo>
                    <a:pt x="25068" y="154124"/>
                  </a:lnTo>
                  <a:lnTo>
                    <a:pt x="33909" y="151847"/>
                  </a:lnTo>
                  <a:lnTo>
                    <a:pt x="40974" y="146819"/>
                  </a:lnTo>
                  <a:lnTo>
                    <a:pt x="51942" y="131874"/>
                  </a:lnTo>
                  <a:lnTo>
                    <a:pt x="72233" y="75143"/>
                  </a:lnTo>
                  <a:lnTo>
                    <a:pt x="77144" y="60244"/>
                  </a:lnTo>
                  <a:lnTo>
                    <a:pt x="75427" y="65320"/>
                  </a:lnTo>
                  <a:lnTo>
                    <a:pt x="79061" y="87908"/>
                  </a:lnTo>
                  <a:lnTo>
                    <a:pt x="91940" y="125813"/>
                  </a:lnTo>
                  <a:lnTo>
                    <a:pt x="103061" y="142035"/>
                  </a:lnTo>
                  <a:lnTo>
                    <a:pt x="110471" y="146127"/>
                  </a:lnTo>
                  <a:lnTo>
                    <a:pt x="146349" y="1472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669623" y="3663917"/>
              <a:ext cx="16596" cy="305327"/>
            </a:xfrm>
            <a:custGeom>
              <a:avLst/>
              <a:gdLst/>
              <a:ahLst/>
              <a:cxnLst/>
              <a:rect l="0" t="0" r="0" b="0"/>
              <a:pathLst>
                <a:path w="16596" h="305327">
                  <a:moveTo>
                    <a:pt x="6066" y="0"/>
                  </a:moveTo>
                  <a:lnTo>
                    <a:pt x="6066" y="54144"/>
                  </a:lnTo>
                  <a:lnTo>
                    <a:pt x="6066" y="109091"/>
                  </a:lnTo>
                  <a:lnTo>
                    <a:pt x="0" y="158939"/>
                  </a:lnTo>
                  <a:lnTo>
                    <a:pt x="4521" y="219565"/>
                  </a:lnTo>
                  <a:lnTo>
                    <a:pt x="5760" y="276947"/>
                  </a:lnTo>
                  <a:lnTo>
                    <a:pt x="9050" y="292713"/>
                  </a:lnTo>
                  <a:lnTo>
                    <a:pt x="1659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739293" y="3790259"/>
              <a:ext cx="104853" cy="177405"/>
            </a:xfrm>
            <a:custGeom>
              <a:avLst/>
              <a:gdLst/>
              <a:ahLst/>
              <a:cxnLst/>
              <a:rect l="0" t="0" r="0" b="0"/>
              <a:pathLst>
                <a:path w="104853" h="177405">
                  <a:moveTo>
                    <a:pt x="10095" y="0"/>
                  </a:moveTo>
                  <a:lnTo>
                    <a:pt x="1762" y="37477"/>
                  </a:lnTo>
                  <a:lnTo>
                    <a:pt x="0" y="94491"/>
                  </a:lnTo>
                  <a:lnTo>
                    <a:pt x="5285" y="133672"/>
                  </a:lnTo>
                  <a:lnTo>
                    <a:pt x="19849" y="167508"/>
                  </a:lnTo>
                  <a:lnTo>
                    <a:pt x="27126" y="173673"/>
                  </a:lnTo>
                  <a:lnTo>
                    <a:pt x="35487" y="176613"/>
                  </a:lnTo>
                  <a:lnTo>
                    <a:pt x="44571" y="177404"/>
                  </a:lnTo>
                  <a:lnTo>
                    <a:pt x="52966" y="174421"/>
                  </a:lnTo>
                  <a:lnTo>
                    <a:pt x="68533" y="161748"/>
                  </a:lnTo>
                  <a:lnTo>
                    <a:pt x="84863" y="134883"/>
                  </a:lnTo>
                  <a:lnTo>
                    <a:pt x="99690" y="93194"/>
                  </a:lnTo>
                  <a:lnTo>
                    <a:pt x="103832" y="44231"/>
                  </a:lnTo>
                  <a:lnTo>
                    <a:pt x="10485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872795" y="3782897"/>
              <a:ext cx="71975" cy="186347"/>
            </a:xfrm>
            <a:custGeom>
              <a:avLst/>
              <a:gdLst/>
              <a:ahLst/>
              <a:cxnLst/>
              <a:rect l="0" t="0" r="0" b="0"/>
              <a:pathLst>
                <a:path w="71975" h="186347">
                  <a:moveTo>
                    <a:pt x="13464" y="81061"/>
                  </a:moveTo>
                  <a:lnTo>
                    <a:pt x="35821" y="81061"/>
                  </a:lnTo>
                  <a:lnTo>
                    <a:pt x="44746" y="77552"/>
                  </a:lnTo>
                  <a:lnTo>
                    <a:pt x="60903" y="64294"/>
                  </a:lnTo>
                  <a:lnTo>
                    <a:pt x="69643" y="43583"/>
                  </a:lnTo>
                  <a:lnTo>
                    <a:pt x="71974" y="31509"/>
                  </a:lnTo>
                  <a:lnTo>
                    <a:pt x="71188" y="21120"/>
                  </a:lnTo>
                  <a:lnTo>
                    <a:pt x="64075" y="3338"/>
                  </a:lnTo>
                  <a:lnTo>
                    <a:pt x="58904" y="0"/>
                  </a:lnTo>
                  <a:lnTo>
                    <a:pt x="53116" y="114"/>
                  </a:lnTo>
                  <a:lnTo>
                    <a:pt x="40445" y="6481"/>
                  </a:lnTo>
                  <a:lnTo>
                    <a:pt x="27016" y="17109"/>
                  </a:lnTo>
                  <a:lnTo>
                    <a:pt x="11890" y="41835"/>
                  </a:lnTo>
                  <a:lnTo>
                    <a:pt x="0" y="82567"/>
                  </a:lnTo>
                  <a:lnTo>
                    <a:pt x="246" y="120502"/>
                  </a:lnTo>
                  <a:lnTo>
                    <a:pt x="7980" y="139925"/>
                  </a:lnTo>
                  <a:lnTo>
                    <a:pt x="32008" y="171457"/>
                  </a:lnTo>
                  <a:lnTo>
                    <a:pt x="45492" y="179729"/>
                  </a:lnTo>
                  <a:lnTo>
                    <a:pt x="66106" y="186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989036" y="3737616"/>
              <a:ext cx="139987" cy="284271"/>
            </a:xfrm>
            <a:custGeom>
              <a:avLst/>
              <a:gdLst/>
              <a:ahLst/>
              <a:cxnLst/>
              <a:rect l="0" t="0" r="0" b="0"/>
              <a:pathLst>
                <a:path w="139987" h="284271">
                  <a:moveTo>
                    <a:pt x="86736" y="0"/>
                  </a:moveTo>
                  <a:lnTo>
                    <a:pt x="37184" y="14654"/>
                  </a:lnTo>
                  <a:lnTo>
                    <a:pt x="27965" y="20298"/>
                  </a:lnTo>
                  <a:lnTo>
                    <a:pt x="14602" y="35928"/>
                  </a:lnTo>
                  <a:lnTo>
                    <a:pt x="502" y="64458"/>
                  </a:lnTo>
                  <a:lnTo>
                    <a:pt x="0" y="73387"/>
                  </a:lnTo>
                  <a:lnTo>
                    <a:pt x="5683" y="89549"/>
                  </a:lnTo>
                  <a:lnTo>
                    <a:pt x="27625" y="111801"/>
                  </a:lnTo>
                  <a:lnTo>
                    <a:pt x="76742" y="135880"/>
                  </a:lnTo>
                  <a:lnTo>
                    <a:pt x="96332" y="144619"/>
                  </a:lnTo>
                  <a:lnTo>
                    <a:pt x="120515" y="163863"/>
                  </a:lnTo>
                  <a:lnTo>
                    <a:pt x="135284" y="181623"/>
                  </a:lnTo>
                  <a:lnTo>
                    <a:pt x="138989" y="191272"/>
                  </a:lnTo>
                  <a:lnTo>
                    <a:pt x="139986" y="211352"/>
                  </a:lnTo>
                  <a:lnTo>
                    <a:pt x="128380" y="242387"/>
                  </a:lnTo>
                  <a:lnTo>
                    <a:pt x="113433" y="257076"/>
                  </a:lnTo>
                  <a:lnTo>
                    <a:pt x="6567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903148" y="4590425"/>
            <a:ext cx="1529972" cy="680957"/>
            <a:chOff x="5903148" y="4590425"/>
            <a:chExt cx="1529972" cy="680957"/>
          </a:xfrm>
        </p:grpSpPr>
        <p:sp>
          <p:nvSpPr>
            <p:cNvPr id="130" name="Freeform 129"/>
            <p:cNvSpPr/>
            <p:nvPr/>
          </p:nvSpPr>
          <p:spPr>
            <a:xfrm>
              <a:off x="6169699" y="4674653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21057" y="0"/>
                  </a:moveTo>
                  <a:lnTo>
                    <a:pt x="21057" y="54144"/>
                  </a:lnTo>
                  <a:lnTo>
                    <a:pt x="15468" y="103501"/>
                  </a:lnTo>
                  <a:lnTo>
                    <a:pt x="11993" y="153109"/>
                  </a:lnTo>
                  <a:lnTo>
                    <a:pt x="5373" y="206673"/>
                  </a:lnTo>
                  <a:lnTo>
                    <a:pt x="1592" y="259588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85916" y="4716767"/>
              <a:ext cx="194313" cy="201432"/>
            </a:xfrm>
            <a:custGeom>
              <a:avLst/>
              <a:gdLst/>
              <a:ahLst/>
              <a:cxnLst/>
              <a:rect l="0" t="0" r="0" b="0"/>
              <a:pathLst>
                <a:path w="194313" h="201432">
                  <a:moveTo>
                    <a:pt x="194312" y="136870"/>
                  </a:moveTo>
                  <a:lnTo>
                    <a:pt x="167926" y="152511"/>
                  </a:lnTo>
                  <a:lnTo>
                    <a:pt x="110999" y="171714"/>
                  </a:lnTo>
                  <a:lnTo>
                    <a:pt x="54442" y="192599"/>
                  </a:lnTo>
                  <a:lnTo>
                    <a:pt x="29202" y="201413"/>
                  </a:lnTo>
                  <a:lnTo>
                    <a:pt x="6286" y="201431"/>
                  </a:lnTo>
                  <a:lnTo>
                    <a:pt x="1111" y="198628"/>
                  </a:lnTo>
                  <a:lnTo>
                    <a:pt x="0" y="194420"/>
                  </a:lnTo>
                  <a:lnTo>
                    <a:pt x="24164" y="137648"/>
                  </a:lnTo>
                  <a:lnTo>
                    <a:pt x="50416" y="84330"/>
                  </a:lnTo>
                  <a:lnTo>
                    <a:pt x="73510" y="23405"/>
                  </a:lnTo>
                  <a:lnTo>
                    <a:pt x="784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03148" y="4590425"/>
              <a:ext cx="476631" cy="542471"/>
            </a:xfrm>
            <a:custGeom>
              <a:avLst/>
              <a:gdLst/>
              <a:ahLst/>
              <a:cxnLst/>
              <a:rect l="0" t="0" r="0" b="0"/>
              <a:pathLst>
                <a:path w="476631" h="542471">
                  <a:moveTo>
                    <a:pt x="150738" y="63171"/>
                  </a:moveTo>
                  <a:lnTo>
                    <a:pt x="91145" y="112669"/>
                  </a:lnTo>
                  <a:lnTo>
                    <a:pt x="58033" y="169104"/>
                  </a:lnTo>
                  <a:lnTo>
                    <a:pt x="32297" y="219103"/>
                  </a:lnTo>
                  <a:lnTo>
                    <a:pt x="14735" y="274040"/>
                  </a:lnTo>
                  <a:lnTo>
                    <a:pt x="0" y="329952"/>
                  </a:lnTo>
                  <a:lnTo>
                    <a:pt x="530" y="372024"/>
                  </a:lnTo>
                  <a:lnTo>
                    <a:pt x="12359" y="434227"/>
                  </a:lnTo>
                  <a:lnTo>
                    <a:pt x="29538" y="470251"/>
                  </a:lnTo>
                  <a:lnTo>
                    <a:pt x="63215" y="511459"/>
                  </a:lnTo>
                  <a:lnTo>
                    <a:pt x="89710" y="527580"/>
                  </a:lnTo>
                  <a:lnTo>
                    <a:pt x="148825" y="538838"/>
                  </a:lnTo>
                  <a:lnTo>
                    <a:pt x="172114" y="542470"/>
                  </a:lnTo>
                  <a:lnTo>
                    <a:pt x="225193" y="535270"/>
                  </a:lnTo>
                  <a:lnTo>
                    <a:pt x="285151" y="518014"/>
                  </a:lnTo>
                  <a:lnTo>
                    <a:pt x="341113" y="480371"/>
                  </a:lnTo>
                  <a:lnTo>
                    <a:pt x="402548" y="431643"/>
                  </a:lnTo>
                  <a:lnTo>
                    <a:pt x="437232" y="395400"/>
                  </a:lnTo>
                  <a:lnTo>
                    <a:pt x="464532" y="341234"/>
                  </a:lnTo>
                  <a:lnTo>
                    <a:pt x="474635" y="287246"/>
                  </a:lnTo>
                  <a:lnTo>
                    <a:pt x="476630" y="231521"/>
                  </a:lnTo>
                  <a:lnTo>
                    <a:pt x="471435" y="175454"/>
                  </a:lnTo>
                  <a:lnTo>
                    <a:pt x="450738" y="120488"/>
                  </a:lnTo>
                  <a:lnTo>
                    <a:pt x="429790" y="86782"/>
                  </a:lnTo>
                  <a:lnTo>
                    <a:pt x="381678" y="46422"/>
                  </a:lnTo>
                  <a:lnTo>
                    <a:pt x="326512" y="22086"/>
                  </a:lnTo>
                  <a:lnTo>
                    <a:pt x="267515" y="4815"/>
                  </a:lnTo>
                  <a:lnTo>
                    <a:pt x="2244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44115" y="4734467"/>
              <a:ext cx="252010" cy="374547"/>
            </a:xfrm>
            <a:custGeom>
              <a:avLst/>
              <a:gdLst/>
              <a:ahLst/>
              <a:cxnLst/>
              <a:rect l="0" t="0" r="0" b="0"/>
              <a:pathLst>
                <a:path w="252010" h="374547">
                  <a:moveTo>
                    <a:pt x="220423" y="77056"/>
                  </a:moveTo>
                  <a:lnTo>
                    <a:pt x="210848" y="53009"/>
                  </a:lnTo>
                  <a:lnTo>
                    <a:pt x="192889" y="31587"/>
                  </a:lnTo>
                  <a:lnTo>
                    <a:pt x="165862" y="11591"/>
                  </a:lnTo>
                  <a:lnTo>
                    <a:pt x="145871" y="1947"/>
                  </a:lnTo>
                  <a:lnTo>
                    <a:pt x="125288" y="0"/>
                  </a:lnTo>
                  <a:lnTo>
                    <a:pt x="104441" y="4204"/>
                  </a:lnTo>
                  <a:lnTo>
                    <a:pt x="74145" y="19725"/>
                  </a:lnTo>
                  <a:lnTo>
                    <a:pt x="35030" y="52796"/>
                  </a:lnTo>
                  <a:lnTo>
                    <a:pt x="14870" y="96267"/>
                  </a:lnTo>
                  <a:lnTo>
                    <a:pt x="2743" y="142982"/>
                  </a:lnTo>
                  <a:lnTo>
                    <a:pt x="0" y="202512"/>
                  </a:lnTo>
                  <a:lnTo>
                    <a:pt x="1798" y="261021"/>
                  </a:lnTo>
                  <a:lnTo>
                    <a:pt x="22257" y="307587"/>
                  </a:lnTo>
                  <a:lnTo>
                    <a:pt x="48828" y="344991"/>
                  </a:lnTo>
                  <a:lnTo>
                    <a:pt x="68899" y="357186"/>
                  </a:lnTo>
                  <a:lnTo>
                    <a:pt x="114324" y="374546"/>
                  </a:lnTo>
                  <a:lnTo>
                    <a:pt x="152072" y="374471"/>
                  </a:lnTo>
                  <a:lnTo>
                    <a:pt x="198343" y="362796"/>
                  </a:lnTo>
                  <a:lnTo>
                    <a:pt x="219968" y="351840"/>
                  </a:lnTo>
                  <a:lnTo>
                    <a:pt x="235040" y="332933"/>
                  </a:lnTo>
                  <a:lnTo>
                    <a:pt x="240696" y="321340"/>
                  </a:lnTo>
                  <a:lnTo>
                    <a:pt x="243862" y="295981"/>
                  </a:lnTo>
                  <a:lnTo>
                    <a:pt x="236362" y="247162"/>
                  </a:lnTo>
                  <a:lnTo>
                    <a:pt x="215210" y="204894"/>
                  </a:lnTo>
                  <a:lnTo>
                    <a:pt x="202119" y="188075"/>
                  </a:lnTo>
                  <a:lnTo>
                    <a:pt x="176006" y="171042"/>
                  </a:lnTo>
                  <a:lnTo>
                    <a:pt x="142759" y="157146"/>
                  </a:lnTo>
                  <a:lnTo>
                    <a:pt x="201908" y="160939"/>
                  </a:lnTo>
                  <a:lnTo>
                    <a:pt x="252009" y="161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69823" y="4864165"/>
              <a:ext cx="136872" cy="208455"/>
            </a:xfrm>
            <a:custGeom>
              <a:avLst/>
              <a:gdLst/>
              <a:ahLst/>
              <a:cxnLst/>
              <a:rect l="0" t="0" r="0" b="0"/>
              <a:pathLst>
                <a:path w="136872" h="208455">
                  <a:moveTo>
                    <a:pt x="0" y="52643"/>
                  </a:moveTo>
                  <a:lnTo>
                    <a:pt x="3120" y="95335"/>
                  </a:lnTo>
                  <a:lnTo>
                    <a:pt x="21331" y="157979"/>
                  </a:lnTo>
                  <a:lnTo>
                    <a:pt x="28548" y="192648"/>
                  </a:lnTo>
                  <a:lnTo>
                    <a:pt x="30236" y="208454"/>
                  </a:lnTo>
                  <a:lnTo>
                    <a:pt x="30985" y="195982"/>
                  </a:lnTo>
                  <a:lnTo>
                    <a:pt x="14841" y="135412"/>
                  </a:lnTo>
                  <a:lnTo>
                    <a:pt x="11381" y="80431"/>
                  </a:lnTo>
                  <a:lnTo>
                    <a:pt x="17147" y="55635"/>
                  </a:lnTo>
                  <a:lnTo>
                    <a:pt x="21960" y="44109"/>
                  </a:lnTo>
                  <a:lnTo>
                    <a:pt x="36666" y="28183"/>
                  </a:lnTo>
                  <a:lnTo>
                    <a:pt x="74704" y="842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21463" y="4952621"/>
              <a:ext cx="174745" cy="162821"/>
            </a:xfrm>
            <a:custGeom>
              <a:avLst/>
              <a:gdLst/>
              <a:ahLst/>
              <a:cxnLst/>
              <a:rect l="0" t="0" r="0" b="0"/>
              <a:pathLst>
                <a:path w="174745" h="162821">
                  <a:moveTo>
                    <a:pt x="143159" y="48415"/>
                  </a:moveTo>
                  <a:lnTo>
                    <a:pt x="137569" y="31648"/>
                  </a:lnTo>
                  <a:lnTo>
                    <a:pt x="125466" y="17176"/>
                  </a:lnTo>
                  <a:lnTo>
                    <a:pt x="117325" y="10041"/>
                  </a:lnTo>
                  <a:lnTo>
                    <a:pt x="95802" y="2114"/>
                  </a:lnTo>
                  <a:lnTo>
                    <a:pt x="83511" y="0"/>
                  </a:lnTo>
                  <a:lnTo>
                    <a:pt x="63616" y="3890"/>
                  </a:lnTo>
                  <a:lnTo>
                    <a:pt x="39262" y="19235"/>
                  </a:lnTo>
                  <a:lnTo>
                    <a:pt x="10072" y="50970"/>
                  </a:lnTo>
                  <a:lnTo>
                    <a:pt x="2120" y="73727"/>
                  </a:lnTo>
                  <a:lnTo>
                    <a:pt x="0" y="86347"/>
                  </a:lnTo>
                  <a:lnTo>
                    <a:pt x="3884" y="109727"/>
                  </a:lnTo>
                  <a:lnTo>
                    <a:pt x="25440" y="153333"/>
                  </a:lnTo>
                  <a:lnTo>
                    <a:pt x="33094" y="159304"/>
                  </a:lnTo>
                  <a:lnTo>
                    <a:pt x="41706" y="162116"/>
                  </a:lnTo>
                  <a:lnTo>
                    <a:pt x="50957" y="162820"/>
                  </a:lnTo>
                  <a:lnTo>
                    <a:pt x="70595" y="154244"/>
                  </a:lnTo>
                  <a:lnTo>
                    <a:pt x="88681" y="138734"/>
                  </a:lnTo>
                  <a:lnTo>
                    <a:pt x="105440" y="109101"/>
                  </a:lnTo>
                  <a:lnTo>
                    <a:pt x="113916" y="84355"/>
                  </a:lnTo>
                  <a:lnTo>
                    <a:pt x="116645" y="81734"/>
                  </a:lnTo>
                  <a:lnTo>
                    <a:pt x="118463" y="85835"/>
                  </a:lnTo>
                  <a:lnTo>
                    <a:pt x="119676" y="94419"/>
                  </a:lnTo>
                  <a:lnTo>
                    <a:pt x="130382" y="110195"/>
                  </a:lnTo>
                  <a:lnTo>
                    <a:pt x="145669" y="122666"/>
                  </a:lnTo>
                  <a:lnTo>
                    <a:pt x="174744" y="13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18725" y="4882922"/>
              <a:ext cx="113089" cy="388460"/>
            </a:xfrm>
            <a:custGeom>
              <a:avLst/>
              <a:gdLst/>
              <a:ahLst/>
              <a:cxnLst/>
              <a:rect l="0" t="0" r="0" b="0"/>
              <a:pathLst>
                <a:path w="113089" h="388460">
                  <a:moveTo>
                    <a:pt x="19596" y="128643"/>
                  </a:moveTo>
                  <a:lnTo>
                    <a:pt x="19596" y="182787"/>
                  </a:lnTo>
                  <a:lnTo>
                    <a:pt x="19596" y="243323"/>
                  </a:lnTo>
                  <a:lnTo>
                    <a:pt x="19596" y="304370"/>
                  </a:lnTo>
                  <a:lnTo>
                    <a:pt x="19596" y="353195"/>
                  </a:lnTo>
                  <a:lnTo>
                    <a:pt x="19596" y="388459"/>
                  </a:lnTo>
                  <a:lnTo>
                    <a:pt x="18426" y="374601"/>
                  </a:lnTo>
                  <a:lnTo>
                    <a:pt x="10531" y="322209"/>
                  </a:lnTo>
                  <a:lnTo>
                    <a:pt x="9356" y="267267"/>
                  </a:lnTo>
                  <a:lnTo>
                    <a:pt x="6006" y="204421"/>
                  </a:lnTo>
                  <a:lnTo>
                    <a:pt x="14" y="146601"/>
                  </a:lnTo>
                  <a:lnTo>
                    <a:pt x="0" y="84053"/>
                  </a:lnTo>
                  <a:lnTo>
                    <a:pt x="13231" y="24418"/>
                  </a:lnTo>
                  <a:lnTo>
                    <a:pt x="18863" y="15876"/>
                  </a:lnTo>
                  <a:lnTo>
                    <a:pt x="34478" y="3265"/>
                  </a:lnTo>
                  <a:lnTo>
                    <a:pt x="53117" y="0"/>
                  </a:lnTo>
                  <a:lnTo>
                    <a:pt x="63000" y="767"/>
                  </a:lnTo>
                  <a:lnTo>
                    <a:pt x="80221" y="7858"/>
                  </a:lnTo>
                  <a:lnTo>
                    <a:pt x="88089" y="13024"/>
                  </a:lnTo>
                  <a:lnTo>
                    <a:pt x="99950" y="28124"/>
                  </a:lnTo>
                  <a:lnTo>
                    <a:pt x="107951" y="47703"/>
                  </a:lnTo>
                  <a:lnTo>
                    <a:pt x="113088" y="98400"/>
                  </a:lnTo>
                  <a:lnTo>
                    <a:pt x="111451" y="124560"/>
                  </a:lnTo>
                  <a:lnTo>
                    <a:pt x="97375" y="157848"/>
                  </a:lnTo>
                  <a:lnTo>
                    <a:pt x="84970" y="175158"/>
                  </a:lnTo>
                  <a:lnTo>
                    <a:pt x="68538" y="187531"/>
                  </a:lnTo>
                  <a:lnTo>
                    <a:pt x="40653" y="202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85720" y="4748352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0240" y="171351"/>
                  </a:lnTo>
                  <a:lnTo>
                    <a:pt x="10471" y="233932"/>
                  </a:lnTo>
                  <a:lnTo>
                    <a:pt x="10512" y="284952"/>
                  </a:lnTo>
                  <a:lnTo>
                    <a:pt x="10524" y="333995"/>
                  </a:lnTo>
                  <a:lnTo>
                    <a:pt x="10526" y="353163"/>
                  </a:lnTo>
                  <a:lnTo>
                    <a:pt x="11698" y="297053"/>
                  </a:lnTo>
                  <a:lnTo>
                    <a:pt x="20103" y="263881"/>
                  </a:lnTo>
                  <a:lnTo>
                    <a:pt x="30772" y="242453"/>
                  </a:lnTo>
                  <a:lnTo>
                    <a:pt x="46431" y="227469"/>
                  </a:lnTo>
                  <a:lnTo>
                    <a:pt x="55521" y="221836"/>
                  </a:lnTo>
                  <a:lnTo>
                    <a:pt x="74979" y="218697"/>
                  </a:lnTo>
                  <a:lnTo>
                    <a:pt x="85081" y="219497"/>
                  </a:lnTo>
                  <a:lnTo>
                    <a:pt x="102545" y="226626"/>
                  </a:lnTo>
                  <a:lnTo>
                    <a:pt x="110477" y="231802"/>
                  </a:lnTo>
                  <a:lnTo>
                    <a:pt x="122410" y="246913"/>
                  </a:lnTo>
                  <a:lnTo>
                    <a:pt x="139603" y="290798"/>
                  </a:lnTo>
                  <a:lnTo>
                    <a:pt x="146372" y="352127"/>
                  </a:lnTo>
                  <a:lnTo>
                    <a:pt x="1473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915979" y="1558217"/>
            <a:ext cx="1947773" cy="2474198"/>
            <a:chOff x="915979" y="1558217"/>
            <a:chExt cx="1947773" cy="2474198"/>
          </a:xfrm>
        </p:grpSpPr>
        <p:sp>
          <p:nvSpPr>
            <p:cNvPr id="139" name="Freeform 138"/>
            <p:cNvSpPr/>
            <p:nvPr/>
          </p:nvSpPr>
          <p:spPr>
            <a:xfrm>
              <a:off x="1884729" y="1558217"/>
              <a:ext cx="147272" cy="2474198"/>
            </a:xfrm>
            <a:custGeom>
              <a:avLst/>
              <a:gdLst/>
              <a:ahLst/>
              <a:cxnLst/>
              <a:rect l="0" t="0" r="0" b="0"/>
              <a:pathLst>
                <a:path w="147272" h="2474198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0"/>
                  </a:lnTo>
                  <a:lnTo>
                    <a:pt x="5499" y="202711"/>
                  </a:lnTo>
                  <a:lnTo>
                    <a:pt x="8948" y="252825"/>
                  </a:lnTo>
                  <a:lnTo>
                    <a:pt x="9970" y="314077"/>
                  </a:lnTo>
                  <a:lnTo>
                    <a:pt x="13328" y="363418"/>
                  </a:lnTo>
                  <a:lnTo>
                    <a:pt x="17551" y="411863"/>
                  </a:lnTo>
                  <a:lnTo>
                    <a:pt x="19928" y="465445"/>
                  </a:lnTo>
                  <a:lnTo>
                    <a:pt x="20731" y="525471"/>
                  </a:lnTo>
                  <a:lnTo>
                    <a:pt x="26479" y="582389"/>
                  </a:lnTo>
                  <a:lnTo>
                    <a:pt x="37709" y="639862"/>
                  </a:lnTo>
                  <a:lnTo>
                    <a:pt x="41141" y="703207"/>
                  </a:lnTo>
                  <a:lnTo>
                    <a:pt x="44855" y="749990"/>
                  </a:lnTo>
                  <a:lnTo>
                    <a:pt x="51001" y="812612"/>
                  </a:lnTo>
                  <a:lnTo>
                    <a:pt x="52066" y="861435"/>
                  </a:lnTo>
                  <a:lnTo>
                    <a:pt x="52381" y="912946"/>
                  </a:lnTo>
                  <a:lnTo>
                    <a:pt x="53658" y="975518"/>
                  </a:lnTo>
                  <a:lnTo>
                    <a:pt x="59742" y="1024608"/>
                  </a:lnTo>
                  <a:lnTo>
                    <a:pt x="62391" y="1086829"/>
                  </a:lnTo>
                  <a:lnTo>
                    <a:pt x="68503" y="1149509"/>
                  </a:lnTo>
                  <a:lnTo>
                    <a:pt x="72069" y="1198343"/>
                  </a:lnTo>
                  <a:lnTo>
                    <a:pt x="78715" y="1249857"/>
                  </a:lnTo>
                  <a:lnTo>
                    <a:pt x="75800" y="1312430"/>
                  </a:lnTo>
                  <a:lnTo>
                    <a:pt x="74232" y="1362689"/>
                  </a:lnTo>
                  <a:lnTo>
                    <a:pt x="73767" y="1413456"/>
                  </a:lnTo>
                  <a:lnTo>
                    <a:pt x="76729" y="1476244"/>
                  </a:lnTo>
                  <a:lnTo>
                    <a:pt x="82644" y="1539036"/>
                  </a:lnTo>
                  <a:lnTo>
                    <a:pt x="89257" y="1587889"/>
                  </a:lnTo>
                  <a:lnTo>
                    <a:pt x="93037" y="1639409"/>
                  </a:lnTo>
                  <a:lnTo>
                    <a:pt x="95484" y="1701984"/>
                  </a:lnTo>
                  <a:lnTo>
                    <a:pt x="101771" y="1751074"/>
                  </a:lnTo>
                  <a:lnTo>
                    <a:pt x="104488" y="1810176"/>
                  </a:lnTo>
                  <a:lnTo>
                    <a:pt x="110614" y="1866910"/>
                  </a:lnTo>
                  <a:lnTo>
                    <a:pt x="114182" y="1914714"/>
                  </a:lnTo>
                  <a:lnTo>
                    <a:pt x="115388" y="1974864"/>
                  </a:lnTo>
                  <a:lnTo>
                    <a:pt x="116767" y="2021180"/>
                  </a:lnTo>
                  <a:lnTo>
                    <a:pt x="122895" y="2081697"/>
                  </a:lnTo>
                  <a:lnTo>
                    <a:pt x="125230" y="2134333"/>
                  </a:lnTo>
                  <a:lnTo>
                    <a:pt x="127092" y="2195552"/>
                  </a:lnTo>
                  <a:lnTo>
                    <a:pt x="131370" y="2250050"/>
                  </a:lnTo>
                  <a:lnTo>
                    <a:pt x="130861" y="2293140"/>
                  </a:lnTo>
                  <a:lnTo>
                    <a:pt x="135000" y="2347241"/>
                  </a:lnTo>
                  <a:lnTo>
                    <a:pt x="139345" y="2397196"/>
                  </a:lnTo>
                  <a:lnTo>
                    <a:pt x="144922" y="2438514"/>
                  </a:lnTo>
                  <a:lnTo>
                    <a:pt x="147271" y="2474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73209" y="2202651"/>
              <a:ext cx="1290543" cy="38762"/>
            </a:xfrm>
            <a:custGeom>
              <a:avLst/>
              <a:gdLst/>
              <a:ahLst/>
              <a:cxnLst/>
              <a:rect l="0" t="0" r="0" b="0"/>
              <a:pathLst>
                <a:path w="1290543" h="38762">
                  <a:moveTo>
                    <a:pt x="1290542" y="8333"/>
                  </a:moveTo>
                  <a:lnTo>
                    <a:pt x="1231925" y="8333"/>
                  </a:lnTo>
                  <a:lnTo>
                    <a:pt x="1177751" y="8333"/>
                  </a:lnTo>
                  <a:lnTo>
                    <a:pt x="1118870" y="8333"/>
                  </a:lnTo>
                  <a:lnTo>
                    <a:pt x="1068491" y="8333"/>
                  </a:lnTo>
                  <a:lnTo>
                    <a:pt x="1013399" y="8333"/>
                  </a:lnTo>
                  <a:lnTo>
                    <a:pt x="952622" y="5214"/>
                  </a:lnTo>
                  <a:lnTo>
                    <a:pt x="896399" y="0"/>
                  </a:lnTo>
                  <a:lnTo>
                    <a:pt x="853225" y="1574"/>
                  </a:lnTo>
                  <a:lnTo>
                    <a:pt x="790427" y="6998"/>
                  </a:lnTo>
                  <a:lnTo>
                    <a:pt x="748124" y="7740"/>
                  </a:lnTo>
                  <a:lnTo>
                    <a:pt x="703197" y="8069"/>
                  </a:lnTo>
                  <a:lnTo>
                    <a:pt x="640782" y="8255"/>
                  </a:lnTo>
                  <a:lnTo>
                    <a:pt x="579704" y="11437"/>
                  </a:lnTo>
                  <a:lnTo>
                    <a:pt x="527908" y="17395"/>
                  </a:lnTo>
                  <a:lnTo>
                    <a:pt x="469781" y="18427"/>
                  </a:lnTo>
                  <a:lnTo>
                    <a:pt x="406285" y="18733"/>
                  </a:lnTo>
                  <a:lnTo>
                    <a:pt x="343018" y="24413"/>
                  </a:lnTo>
                  <a:lnTo>
                    <a:pt x="279818" y="27915"/>
                  </a:lnTo>
                  <a:lnTo>
                    <a:pt x="227817" y="28953"/>
                  </a:lnTo>
                  <a:lnTo>
                    <a:pt x="171595" y="29261"/>
                  </a:lnTo>
                  <a:lnTo>
                    <a:pt x="121662" y="34941"/>
                  </a:lnTo>
                  <a:lnTo>
                    <a:pt x="60066" y="34049"/>
                  </a:lnTo>
                  <a:lnTo>
                    <a:pt x="94" y="38759"/>
                  </a:lnTo>
                  <a:lnTo>
                    <a:pt x="0" y="38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5979" y="2260341"/>
              <a:ext cx="347251" cy="13815"/>
            </a:xfrm>
            <a:custGeom>
              <a:avLst/>
              <a:gdLst/>
              <a:ahLst/>
              <a:cxnLst/>
              <a:rect l="0" t="0" r="0" b="0"/>
              <a:pathLst>
                <a:path w="347251" h="13815">
                  <a:moveTo>
                    <a:pt x="347250" y="0"/>
                  </a:moveTo>
                  <a:lnTo>
                    <a:pt x="299104" y="2284"/>
                  </a:lnTo>
                  <a:lnTo>
                    <a:pt x="241481" y="2989"/>
                  </a:lnTo>
                  <a:lnTo>
                    <a:pt x="186843" y="3197"/>
                  </a:lnTo>
                  <a:lnTo>
                    <a:pt x="133610" y="3259"/>
                  </a:lnTo>
                  <a:lnTo>
                    <a:pt x="81962" y="4447"/>
                  </a:lnTo>
                  <a:lnTo>
                    <a:pt x="28235" y="11617"/>
                  </a:lnTo>
                  <a:lnTo>
                    <a:pt x="0" y="13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63419" y="1810901"/>
              <a:ext cx="231628" cy="221100"/>
            </a:xfrm>
            <a:custGeom>
              <a:avLst/>
              <a:gdLst/>
              <a:ahLst/>
              <a:cxnLst/>
              <a:rect l="0" t="0" r="0" b="0"/>
              <a:pathLst>
                <a:path w="231628" h="221100">
                  <a:moveTo>
                    <a:pt x="231627" y="0"/>
                  </a:moveTo>
                  <a:lnTo>
                    <a:pt x="193254" y="29308"/>
                  </a:lnTo>
                  <a:lnTo>
                    <a:pt x="136668" y="86834"/>
                  </a:lnTo>
                  <a:lnTo>
                    <a:pt x="77338" y="149444"/>
                  </a:lnTo>
                  <a:lnTo>
                    <a:pt x="16977" y="20516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263419" y="1810901"/>
              <a:ext cx="178986" cy="231628"/>
            </a:xfrm>
            <a:custGeom>
              <a:avLst/>
              <a:gdLst/>
              <a:ahLst/>
              <a:cxnLst/>
              <a:rect l="0" t="0" r="0" b="0"/>
              <a:pathLst>
                <a:path w="178986" h="231628">
                  <a:moveTo>
                    <a:pt x="0" y="0"/>
                  </a:moveTo>
                  <a:lnTo>
                    <a:pt x="37087" y="55045"/>
                  </a:lnTo>
                  <a:lnTo>
                    <a:pt x="79363" y="114512"/>
                  </a:lnTo>
                  <a:lnTo>
                    <a:pt x="131779" y="173281"/>
                  </a:lnTo>
                  <a:lnTo>
                    <a:pt x="1789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232041" y="1853015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5781" y="54115"/>
                  </a:lnTo>
                  <a:lnTo>
                    <a:pt x="88004" y="95904"/>
                  </a:lnTo>
                  <a:lnTo>
                    <a:pt x="113423" y="110564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242570" y="1821430"/>
              <a:ext cx="242156" cy="410612"/>
            </a:xfrm>
            <a:custGeom>
              <a:avLst/>
              <a:gdLst/>
              <a:ahLst/>
              <a:cxnLst/>
              <a:rect l="0" t="0" r="0" b="0"/>
              <a:pathLst>
                <a:path w="242156" h="410612">
                  <a:moveTo>
                    <a:pt x="242155" y="0"/>
                  </a:moveTo>
                  <a:lnTo>
                    <a:pt x="212847" y="34897"/>
                  </a:lnTo>
                  <a:lnTo>
                    <a:pt x="178822" y="96117"/>
                  </a:lnTo>
                  <a:lnTo>
                    <a:pt x="145287" y="151177"/>
                  </a:lnTo>
                  <a:lnTo>
                    <a:pt x="113273" y="204774"/>
                  </a:lnTo>
                  <a:lnTo>
                    <a:pt x="77510" y="264951"/>
                  </a:lnTo>
                  <a:lnTo>
                    <a:pt x="48889" y="313772"/>
                  </a:lnTo>
                  <a:lnTo>
                    <a:pt x="32257" y="337156"/>
                  </a:lnTo>
                  <a:lnTo>
                    <a:pt x="12047" y="3840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2042528" y="4000829"/>
            <a:ext cx="42115" cy="336913"/>
          </a:xfrm>
          <a:custGeom>
            <a:avLst/>
            <a:gdLst/>
            <a:ahLst/>
            <a:cxnLst/>
            <a:rect l="0" t="0" r="0" b="0"/>
            <a:pathLst>
              <a:path w="42115" h="336913">
                <a:moveTo>
                  <a:pt x="0" y="0"/>
                </a:moveTo>
                <a:lnTo>
                  <a:pt x="0" y="58617"/>
                </a:lnTo>
                <a:lnTo>
                  <a:pt x="1170" y="111621"/>
                </a:lnTo>
                <a:lnTo>
                  <a:pt x="9065" y="173493"/>
                </a:lnTo>
                <a:lnTo>
                  <a:pt x="21789" y="230903"/>
                </a:lnTo>
                <a:lnTo>
                  <a:pt x="31465" y="291410"/>
                </a:lnTo>
                <a:lnTo>
                  <a:pt x="42114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1189720" y="2253184"/>
            <a:ext cx="484312" cy="10443"/>
          </a:xfrm>
          <a:custGeom>
            <a:avLst/>
            <a:gdLst/>
            <a:ahLst/>
            <a:cxnLst/>
            <a:rect l="0" t="0" r="0" b="0"/>
            <a:pathLst>
              <a:path w="484312" h="10443">
                <a:moveTo>
                  <a:pt x="484311" y="10442"/>
                </a:moveTo>
                <a:lnTo>
                  <a:pt x="425694" y="10442"/>
                </a:lnTo>
                <a:lnTo>
                  <a:pt x="365454" y="9273"/>
                </a:lnTo>
                <a:lnTo>
                  <a:pt x="314214" y="2109"/>
                </a:lnTo>
                <a:lnTo>
                  <a:pt x="259379" y="348"/>
                </a:lnTo>
                <a:lnTo>
                  <a:pt x="202317" y="0"/>
                </a:lnTo>
                <a:lnTo>
                  <a:pt x="139053" y="3050"/>
                </a:lnTo>
                <a:lnTo>
                  <a:pt x="81149" y="8982"/>
                </a:lnTo>
                <a:lnTo>
                  <a:pt x="19944" y="10250"/>
                </a:lnTo>
                <a:lnTo>
                  <a:pt x="0" y="104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1295005" y="2579481"/>
            <a:ext cx="326384" cy="273742"/>
            <a:chOff x="1295005" y="2579481"/>
            <a:chExt cx="326384" cy="273742"/>
          </a:xfrm>
        </p:grpSpPr>
        <p:sp>
          <p:nvSpPr>
            <p:cNvPr id="149" name="Freeform 148"/>
            <p:cNvSpPr/>
            <p:nvPr/>
          </p:nvSpPr>
          <p:spPr>
            <a:xfrm>
              <a:off x="1295005" y="271635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611293" y="2579481"/>
              <a:ext cx="10096" cy="273742"/>
            </a:xfrm>
            <a:custGeom>
              <a:avLst/>
              <a:gdLst/>
              <a:ahLst/>
              <a:cxnLst/>
              <a:rect l="0" t="0" r="0" b="0"/>
              <a:pathLst>
                <a:path w="10096" h="273742">
                  <a:moveTo>
                    <a:pt x="10095" y="0"/>
                  </a:moveTo>
                  <a:lnTo>
                    <a:pt x="6976" y="54145"/>
                  </a:lnTo>
                  <a:lnTo>
                    <a:pt x="1030" y="109092"/>
                  </a:lnTo>
                  <a:lnTo>
                    <a:pt x="0" y="156586"/>
                  </a:lnTo>
                  <a:lnTo>
                    <a:pt x="5284" y="207703"/>
                  </a:lnTo>
                  <a:lnTo>
                    <a:pt x="7957" y="236202"/>
                  </a:lnTo>
                  <a:lnTo>
                    <a:pt x="1009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1460368" y="3284891"/>
            <a:ext cx="280112" cy="229702"/>
          </a:xfrm>
          <a:custGeom>
            <a:avLst/>
            <a:gdLst/>
            <a:ahLst/>
            <a:cxnLst/>
            <a:rect l="0" t="0" r="0" b="0"/>
            <a:pathLst>
              <a:path w="280112" h="229702">
                <a:moveTo>
                  <a:pt x="161020" y="0"/>
                </a:moveTo>
                <a:lnTo>
                  <a:pt x="118328" y="3119"/>
                </a:lnTo>
                <a:lnTo>
                  <a:pt x="66188" y="19128"/>
                </a:lnTo>
                <a:lnTo>
                  <a:pt x="19200" y="49803"/>
                </a:lnTo>
                <a:lnTo>
                  <a:pt x="2276" y="75978"/>
                </a:lnTo>
                <a:lnTo>
                  <a:pt x="0" y="98888"/>
                </a:lnTo>
                <a:lnTo>
                  <a:pt x="11091" y="157085"/>
                </a:lnTo>
                <a:lnTo>
                  <a:pt x="17566" y="178610"/>
                </a:lnTo>
                <a:lnTo>
                  <a:pt x="30582" y="196755"/>
                </a:lnTo>
                <a:lnTo>
                  <a:pt x="48066" y="211449"/>
                </a:lnTo>
                <a:lnTo>
                  <a:pt x="67534" y="221879"/>
                </a:lnTo>
                <a:lnTo>
                  <a:pt x="117034" y="229701"/>
                </a:lnTo>
                <a:lnTo>
                  <a:pt x="168753" y="228127"/>
                </a:lnTo>
                <a:lnTo>
                  <a:pt x="213110" y="216897"/>
                </a:lnTo>
                <a:lnTo>
                  <a:pt x="231355" y="204023"/>
                </a:lnTo>
                <a:lnTo>
                  <a:pt x="262131" y="167163"/>
                </a:lnTo>
                <a:lnTo>
                  <a:pt x="278066" y="130898"/>
                </a:lnTo>
                <a:lnTo>
                  <a:pt x="280111" y="104190"/>
                </a:lnTo>
                <a:lnTo>
                  <a:pt x="275951" y="77892"/>
                </a:lnTo>
                <a:lnTo>
                  <a:pt x="266303" y="54505"/>
                </a:lnTo>
                <a:lnTo>
                  <a:pt x="251096" y="38653"/>
                </a:lnTo>
                <a:lnTo>
                  <a:pt x="212738" y="13354"/>
                </a:lnTo>
                <a:lnTo>
                  <a:pt x="189075" y="9055"/>
                </a:lnTo>
                <a:lnTo>
                  <a:pt x="139963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1631917" y="4021886"/>
            <a:ext cx="21058" cy="242156"/>
          </a:xfrm>
          <a:custGeom>
            <a:avLst/>
            <a:gdLst/>
            <a:ahLst/>
            <a:cxnLst/>
            <a:rect l="0" t="0" r="0" b="0"/>
            <a:pathLst>
              <a:path w="21058" h="242156">
                <a:moveTo>
                  <a:pt x="0" y="0"/>
                </a:moveTo>
                <a:lnTo>
                  <a:pt x="3119" y="52050"/>
                </a:lnTo>
                <a:lnTo>
                  <a:pt x="8333" y="101990"/>
                </a:lnTo>
                <a:lnTo>
                  <a:pt x="15684" y="160786"/>
                </a:lnTo>
                <a:lnTo>
                  <a:pt x="20349" y="222182"/>
                </a:lnTo>
                <a:lnTo>
                  <a:pt x="21057" y="2421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6" name="Group 155"/>
          <p:cNvGrpSpPr/>
          <p:nvPr/>
        </p:nvGrpSpPr>
        <p:grpSpPr>
          <a:xfrm>
            <a:off x="2021471" y="2453139"/>
            <a:ext cx="503053" cy="377730"/>
            <a:chOff x="2021471" y="2453139"/>
            <a:chExt cx="503053" cy="377730"/>
          </a:xfrm>
        </p:grpSpPr>
        <p:sp>
          <p:nvSpPr>
            <p:cNvPr id="154" name="Freeform 153"/>
            <p:cNvSpPr/>
            <p:nvPr/>
          </p:nvSpPr>
          <p:spPr>
            <a:xfrm>
              <a:off x="2210700" y="2453139"/>
              <a:ext cx="313824" cy="377730"/>
            </a:xfrm>
            <a:custGeom>
              <a:avLst/>
              <a:gdLst/>
              <a:ahLst/>
              <a:cxnLst/>
              <a:rect l="0" t="0" r="0" b="0"/>
              <a:pathLst>
                <a:path w="313824" h="377730">
                  <a:moveTo>
                    <a:pt x="126626" y="0"/>
                  </a:moveTo>
                  <a:lnTo>
                    <a:pt x="91728" y="29309"/>
                  </a:lnTo>
                  <a:lnTo>
                    <a:pt x="31579" y="55644"/>
                  </a:lnTo>
                  <a:lnTo>
                    <a:pt x="5787" y="72120"/>
                  </a:lnTo>
                  <a:lnTo>
                    <a:pt x="1613" y="71477"/>
                  </a:lnTo>
                  <a:lnTo>
                    <a:pt x="0" y="66369"/>
                  </a:lnTo>
                  <a:lnTo>
                    <a:pt x="95" y="58284"/>
                  </a:lnTo>
                  <a:lnTo>
                    <a:pt x="6439" y="43062"/>
                  </a:lnTo>
                  <a:lnTo>
                    <a:pt x="11407" y="35727"/>
                  </a:lnTo>
                  <a:lnTo>
                    <a:pt x="26284" y="24458"/>
                  </a:lnTo>
                  <a:lnTo>
                    <a:pt x="64431" y="7691"/>
                  </a:lnTo>
                  <a:lnTo>
                    <a:pt x="127679" y="1013"/>
                  </a:lnTo>
                  <a:lnTo>
                    <a:pt x="182986" y="5790"/>
                  </a:lnTo>
                  <a:lnTo>
                    <a:pt x="204707" y="14662"/>
                  </a:lnTo>
                  <a:lnTo>
                    <a:pt x="213775" y="20303"/>
                  </a:lnTo>
                  <a:lnTo>
                    <a:pt x="226970" y="35930"/>
                  </a:lnTo>
                  <a:lnTo>
                    <a:pt x="232127" y="45011"/>
                  </a:lnTo>
                  <a:lnTo>
                    <a:pt x="234736" y="67578"/>
                  </a:lnTo>
                  <a:lnTo>
                    <a:pt x="230827" y="90866"/>
                  </a:lnTo>
                  <a:lnTo>
                    <a:pt x="221291" y="109016"/>
                  </a:lnTo>
                  <a:lnTo>
                    <a:pt x="206134" y="121761"/>
                  </a:lnTo>
                  <a:lnTo>
                    <a:pt x="167808" y="139476"/>
                  </a:lnTo>
                  <a:lnTo>
                    <a:pt x="131289" y="145052"/>
                  </a:lnTo>
                  <a:lnTo>
                    <a:pt x="126225" y="143494"/>
                  </a:lnTo>
                  <a:lnTo>
                    <a:pt x="126359" y="140117"/>
                  </a:lnTo>
                  <a:lnTo>
                    <a:pt x="129957" y="135525"/>
                  </a:lnTo>
                  <a:lnTo>
                    <a:pt x="146434" y="130424"/>
                  </a:lnTo>
                  <a:lnTo>
                    <a:pt x="157379" y="129063"/>
                  </a:lnTo>
                  <a:lnTo>
                    <a:pt x="178899" y="133791"/>
                  </a:lnTo>
                  <a:lnTo>
                    <a:pt x="231862" y="154013"/>
                  </a:lnTo>
                  <a:lnTo>
                    <a:pt x="252946" y="161257"/>
                  </a:lnTo>
                  <a:lnTo>
                    <a:pt x="270896" y="174616"/>
                  </a:lnTo>
                  <a:lnTo>
                    <a:pt x="285502" y="193421"/>
                  </a:lnTo>
                  <a:lnTo>
                    <a:pt x="308321" y="251581"/>
                  </a:lnTo>
                  <a:lnTo>
                    <a:pt x="313823" y="289532"/>
                  </a:lnTo>
                  <a:lnTo>
                    <a:pt x="308870" y="313515"/>
                  </a:lnTo>
                  <a:lnTo>
                    <a:pt x="292928" y="343628"/>
                  </a:lnTo>
                  <a:lnTo>
                    <a:pt x="286627" y="351918"/>
                  </a:lnTo>
                  <a:lnTo>
                    <a:pt x="267148" y="364249"/>
                  </a:lnTo>
                  <a:lnTo>
                    <a:pt x="242893" y="372458"/>
                  </a:lnTo>
                  <a:lnTo>
                    <a:pt x="189193" y="377729"/>
                  </a:lnTo>
                  <a:lnTo>
                    <a:pt x="150624" y="375522"/>
                  </a:lnTo>
                  <a:lnTo>
                    <a:pt x="116969" y="364340"/>
                  </a:lnTo>
                  <a:lnTo>
                    <a:pt x="8451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021471" y="266370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0135" y="0"/>
                  </a:lnTo>
                  <a:lnTo>
                    <a:pt x="2924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242570" y="3249971"/>
            <a:ext cx="536954" cy="416827"/>
            <a:chOff x="2242570" y="3249971"/>
            <a:chExt cx="536954" cy="416827"/>
          </a:xfrm>
        </p:grpSpPr>
        <p:sp>
          <p:nvSpPr>
            <p:cNvPr id="157" name="Freeform 156"/>
            <p:cNvSpPr/>
            <p:nvPr/>
          </p:nvSpPr>
          <p:spPr>
            <a:xfrm>
              <a:off x="2242570" y="336911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474197" y="3249971"/>
              <a:ext cx="305327" cy="416827"/>
            </a:xfrm>
            <a:custGeom>
              <a:avLst/>
              <a:gdLst/>
              <a:ahLst/>
              <a:cxnLst/>
              <a:rect l="0" t="0" r="0" b="0"/>
              <a:pathLst>
                <a:path w="305327" h="416827">
                  <a:moveTo>
                    <a:pt x="0" y="55977"/>
                  </a:moveTo>
                  <a:lnTo>
                    <a:pt x="29308" y="17603"/>
                  </a:lnTo>
                  <a:lnTo>
                    <a:pt x="55087" y="1973"/>
                  </a:lnTo>
                  <a:lnTo>
                    <a:pt x="77905" y="0"/>
                  </a:lnTo>
                  <a:lnTo>
                    <a:pt x="102475" y="4192"/>
                  </a:lnTo>
                  <a:lnTo>
                    <a:pt x="134868" y="19706"/>
                  </a:lnTo>
                  <a:lnTo>
                    <a:pt x="151968" y="32448"/>
                  </a:lnTo>
                  <a:lnTo>
                    <a:pt x="192684" y="91327"/>
                  </a:lnTo>
                  <a:lnTo>
                    <a:pt x="201841" y="110292"/>
                  </a:lnTo>
                  <a:lnTo>
                    <a:pt x="208845" y="167875"/>
                  </a:lnTo>
                  <a:lnTo>
                    <a:pt x="207109" y="229335"/>
                  </a:lnTo>
                  <a:lnTo>
                    <a:pt x="192566" y="286863"/>
                  </a:lnTo>
                  <a:lnTo>
                    <a:pt x="169825" y="340149"/>
                  </a:lnTo>
                  <a:lnTo>
                    <a:pt x="129663" y="397819"/>
                  </a:lnTo>
                  <a:lnTo>
                    <a:pt x="109491" y="409898"/>
                  </a:lnTo>
                  <a:lnTo>
                    <a:pt x="86097" y="416826"/>
                  </a:lnTo>
                  <a:lnTo>
                    <a:pt x="53196" y="414149"/>
                  </a:lnTo>
                  <a:lnTo>
                    <a:pt x="31831" y="408967"/>
                  </a:lnTo>
                  <a:lnTo>
                    <a:pt x="23560" y="402438"/>
                  </a:lnTo>
                  <a:lnTo>
                    <a:pt x="11251" y="382705"/>
                  </a:lnTo>
                  <a:lnTo>
                    <a:pt x="8120" y="361456"/>
                  </a:lnTo>
                  <a:lnTo>
                    <a:pt x="11797" y="340314"/>
                  </a:lnTo>
                  <a:lnTo>
                    <a:pt x="21231" y="319220"/>
                  </a:lnTo>
                  <a:lnTo>
                    <a:pt x="36342" y="304385"/>
                  </a:lnTo>
                  <a:lnTo>
                    <a:pt x="55926" y="295062"/>
                  </a:lnTo>
                  <a:lnTo>
                    <a:pt x="92089" y="290984"/>
                  </a:lnTo>
                  <a:lnTo>
                    <a:pt x="147047" y="302549"/>
                  </a:lnTo>
                  <a:lnTo>
                    <a:pt x="210539" y="328367"/>
                  </a:lnTo>
                  <a:lnTo>
                    <a:pt x="271541" y="341802"/>
                  </a:lnTo>
                  <a:lnTo>
                    <a:pt x="305326" y="350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379440" y="4064000"/>
            <a:ext cx="305327" cy="263213"/>
            <a:chOff x="2379440" y="4064000"/>
            <a:chExt cx="305327" cy="263213"/>
          </a:xfrm>
        </p:grpSpPr>
        <p:sp>
          <p:nvSpPr>
            <p:cNvPr id="160" name="Freeform 159"/>
            <p:cNvSpPr/>
            <p:nvPr/>
          </p:nvSpPr>
          <p:spPr>
            <a:xfrm>
              <a:off x="2379440" y="414822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653181" y="4064000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19160" y="165650"/>
                  </a:lnTo>
                  <a:lnTo>
                    <a:pt x="27918" y="218464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68279" y="332667"/>
            <a:ext cx="1947773" cy="2474198"/>
            <a:chOff x="268279" y="332667"/>
            <a:chExt cx="1947773" cy="2474198"/>
          </a:xfrm>
        </p:grpSpPr>
        <p:sp>
          <p:nvSpPr>
            <p:cNvPr id="2" name="Freeform 1"/>
            <p:cNvSpPr/>
            <p:nvPr/>
          </p:nvSpPr>
          <p:spPr>
            <a:xfrm>
              <a:off x="1237029" y="332667"/>
              <a:ext cx="147272" cy="2474198"/>
            </a:xfrm>
            <a:custGeom>
              <a:avLst/>
              <a:gdLst/>
              <a:ahLst/>
              <a:cxnLst/>
              <a:rect l="0" t="0" r="0" b="0"/>
              <a:pathLst>
                <a:path w="147272" h="2474198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0"/>
                  </a:lnTo>
                  <a:lnTo>
                    <a:pt x="5499" y="202711"/>
                  </a:lnTo>
                  <a:lnTo>
                    <a:pt x="8948" y="252825"/>
                  </a:lnTo>
                  <a:lnTo>
                    <a:pt x="9970" y="314077"/>
                  </a:lnTo>
                  <a:lnTo>
                    <a:pt x="13328" y="363418"/>
                  </a:lnTo>
                  <a:lnTo>
                    <a:pt x="17551" y="411863"/>
                  </a:lnTo>
                  <a:lnTo>
                    <a:pt x="19928" y="465445"/>
                  </a:lnTo>
                  <a:lnTo>
                    <a:pt x="20731" y="525471"/>
                  </a:lnTo>
                  <a:lnTo>
                    <a:pt x="26479" y="582389"/>
                  </a:lnTo>
                  <a:lnTo>
                    <a:pt x="37709" y="639862"/>
                  </a:lnTo>
                  <a:lnTo>
                    <a:pt x="41141" y="703207"/>
                  </a:lnTo>
                  <a:lnTo>
                    <a:pt x="44855" y="749990"/>
                  </a:lnTo>
                  <a:lnTo>
                    <a:pt x="51001" y="812612"/>
                  </a:lnTo>
                  <a:lnTo>
                    <a:pt x="52066" y="861435"/>
                  </a:lnTo>
                  <a:lnTo>
                    <a:pt x="52381" y="912946"/>
                  </a:lnTo>
                  <a:lnTo>
                    <a:pt x="53658" y="975518"/>
                  </a:lnTo>
                  <a:lnTo>
                    <a:pt x="59742" y="1024608"/>
                  </a:lnTo>
                  <a:lnTo>
                    <a:pt x="62391" y="1086829"/>
                  </a:lnTo>
                  <a:lnTo>
                    <a:pt x="68503" y="1149509"/>
                  </a:lnTo>
                  <a:lnTo>
                    <a:pt x="72069" y="1198343"/>
                  </a:lnTo>
                  <a:lnTo>
                    <a:pt x="78715" y="1249857"/>
                  </a:lnTo>
                  <a:lnTo>
                    <a:pt x="75800" y="1312430"/>
                  </a:lnTo>
                  <a:lnTo>
                    <a:pt x="74232" y="1362689"/>
                  </a:lnTo>
                  <a:lnTo>
                    <a:pt x="73767" y="1413456"/>
                  </a:lnTo>
                  <a:lnTo>
                    <a:pt x="76729" y="1476244"/>
                  </a:lnTo>
                  <a:lnTo>
                    <a:pt x="82644" y="1539036"/>
                  </a:lnTo>
                  <a:lnTo>
                    <a:pt x="89257" y="1587889"/>
                  </a:lnTo>
                  <a:lnTo>
                    <a:pt x="93037" y="1639409"/>
                  </a:lnTo>
                  <a:lnTo>
                    <a:pt x="95484" y="1701984"/>
                  </a:lnTo>
                  <a:lnTo>
                    <a:pt x="101771" y="1751074"/>
                  </a:lnTo>
                  <a:lnTo>
                    <a:pt x="104488" y="1810176"/>
                  </a:lnTo>
                  <a:lnTo>
                    <a:pt x="110614" y="1866910"/>
                  </a:lnTo>
                  <a:lnTo>
                    <a:pt x="114182" y="1914714"/>
                  </a:lnTo>
                  <a:lnTo>
                    <a:pt x="115388" y="1974864"/>
                  </a:lnTo>
                  <a:lnTo>
                    <a:pt x="116767" y="2021180"/>
                  </a:lnTo>
                  <a:lnTo>
                    <a:pt x="122895" y="2081697"/>
                  </a:lnTo>
                  <a:lnTo>
                    <a:pt x="125230" y="2134333"/>
                  </a:lnTo>
                  <a:lnTo>
                    <a:pt x="127092" y="2195552"/>
                  </a:lnTo>
                  <a:lnTo>
                    <a:pt x="131370" y="2250050"/>
                  </a:lnTo>
                  <a:lnTo>
                    <a:pt x="130861" y="2293140"/>
                  </a:lnTo>
                  <a:lnTo>
                    <a:pt x="135000" y="2347241"/>
                  </a:lnTo>
                  <a:lnTo>
                    <a:pt x="139345" y="2397196"/>
                  </a:lnTo>
                  <a:lnTo>
                    <a:pt x="144922" y="2438514"/>
                  </a:lnTo>
                  <a:lnTo>
                    <a:pt x="147271" y="2474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8279" y="977101"/>
              <a:ext cx="1947773" cy="71505"/>
            </a:xfrm>
            <a:custGeom>
              <a:avLst/>
              <a:gdLst/>
              <a:ahLst/>
              <a:cxnLst/>
              <a:rect l="0" t="0" r="0" b="0"/>
              <a:pathLst>
                <a:path w="1947773" h="71505">
                  <a:moveTo>
                    <a:pt x="1947772" y="8333"/>
                  </a:moveTo>
                  <a:lnTo>
                    <a:pt x="1889155" y="8333"/>
                  </a:lnTo>
                  <a:lnTo>
                    <a:pt x="1834981" y="8333"/>
                  </a:lnTo>
                  <a:lnTo>
                    <a:pt x="1776100" y="8333"/>
                  </a:lnTo>
                  <a:lnTo>
                    <a:pt x="1725721" y="8333"/>
                  </a:lnTo>
                  <a:lnTo>
                    <a:pt x="1670629" y="8333"/>
                  </a:lnTo>
                  <a:lnTo>
                    <a:pt x="1609852" y="5214"/>
                  </a:lnTo>
                  <a:lnTo>
                    <a:pt x="1553629" y="0"/>
                  </a:lnTo>
                  <a:lnTo>
                    <a:pt x="1510455" y="1574"/>
                  </a:lnTo>
                  <a:lnTo>
                    <a:pt x="1447657" y="6998"/>
                  </a:lnTo>
                  <a:lnTo>
                    <a:pt x="1405354" y="7740"/>
                  </a:lnTo>
                  <a:lnTo>
                    <a:pt x="1360427" y="8069"/>
                  </a:lnTo>
                  <a:lnTo>
                    <a:pt x="1298012" y="8255"/>
                  </a:lnTo>
                  <a:lnTo>
                    <a:pt x="1236934" y="11437"/>
                  </a:lnTo>
                  <a:lnTo>
                    <a:pt x="1185138" y="17395"/>
                  </a:lnTo>
                  <a:lnTo>
                    <a:pt x="1127011" y="18427"/>
                  </a:lnTo>
                  <a:lnTo>
                    <a:pt x="1063515" y="18733"/>
                  </a:lnTo>
                  <a:lnTo>
                    <a:pt x="1000248" y="24413"/>
                  </a:lnTo>
                  <a:lnTo>
                    <a:pt x="937048" y="27915"/>
                  </a:lnTo>
                  <a:lnTo>
                    <a:pt x="885047" y="28953"/>
                  </a:lnTo>
                  <a:lnTo>
                    <a:pt x="828825" y="29261"/>
                  </a:lnTo>
                  <a:lnTo>
                    <a:pt x="778892" y="34941"/>
                  </a:lnTo>
                  <a:lnTo>
                    <a:pt x="717296" y="34049"/>
                  </a:lnTo>
                  <a:lnTo>
                    <a:pt x="657324" y="38759"/>
                  </a:lnTo>
                  <a:lnTo>
                    <a:pt x="598355" y="39575"/>
                  </a:lnTo>
                  <a:lnTo>
                    <a:pt x="536429" y="45406"/>
                  </a:lnTo>
                  <a:lnTo>
                    <a:pt x="473627" y="48953"/>
                  </a:lnTo>
                  <a:lnTo>
                    <a:pt x="410565" y="50004"/>
                  </a:lnTo>
                  <a:lnTo>
                    <a:pt x="349251" y="57595"/>
                  </a:lnTo>
                  <a:lnTo>
                    <a:pt x="299104" y="59974"/>
                  </a:lnTo>
                  <a:lnTo>
                    <a:pt x="241481" y="60679"/>
                  </a:lnTo>
                  <a:lnTo>
                    <a:pt x="186844" y="60887"/>
                  </a:lnTo>
                  <a:lnTo>
                    <a:pt x="133610" y="60949"/>
                  </a:lnTo>
                  <a:lnTo>
                    <a:pt x="81962" y="62137"/>
                  </a:lnTo>
                  <a:lnTo>
                    <a:pt x="28235" y="69307"/>
                  </a:lnTo>
                  <a:lnTo>
                    <a:pt x="0" y="71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5719" y="585351"/>
              <a:ext cx="231628" cy="221100"/>
            </a:xfrm>
            <a:custGeom>
              <a:avLst/>
              <a:gdLst/>
              <a:ahLst/>
              <a:cxnLst/>
              <a:rect l="0" t="0" r="0" b="0"/>
              <a:pathLst>
                <a:path w="231628" h="221100">
                  <a:moveTo>
                    <a:pt x="231627" y="0"/>
                  </a:moveTo>
                  <a:lnTo>
                    <a:pt x="193254" y="29308"/>
                  </a:lnTo>
                  <a:lnTo>
                    <a:pt x="136668" y="86834"/>
                  </a:lnTo>
                  <a:lnTo>
                    <a:pt x="77338" y="149444"/>
                  </a:lnTo>
                  <a:lnTo>
                    <a:pt x="16977" y="20516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5719" y="585351"/>
              <a:ext cx="178986" cy="231628"/>
            </a:xfrm>
            <a:custGeom>
              <a:avLst/>
              <a:gdLst/>
              <a:ahLst/>
              <a:cxnLst/>
              <a:rect l="0" t="0" r="0" b="0"/>
              <a:pathLst>
                <a:path w="178986" h="231628">
                  <a:moveTo>
                    <a:pt x="0" y="0"/>
                  </a:moveTo>
                  <a:lnTo>
                    <a:pt x="37087" y="55045"/>
                  </a:lnTo>
                  <a:lnTo>
                    <a:pt x="79363" y="114512"/>
                  </a:lnTo>
                  <a:lnTo>
                    <a:pt x="131779" y="173281"/>
                  </a:lnTo>
                  <a:lnTo>
                    <a:pt x="1789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4341" y="627465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45782" y="54115"/>
                  </a:lnTo>
                  <a:lnTo>
                    <a:pt x="88004" y="95904"/>
                  </a:lnTo>
                  <a:lnTo>
                    <a:pt x="113423" y="110564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94870" y="595880"/>
              <a:ext cx="242156" cy="410612"/>
            </a:xfrm>
            <a:custGeom>
              <a:avLst/>
              <a:gdLst/>
              <a:ahLst/>
              <a:cxnLst/>
              <a:rect l="0" t="0" r="0" b="0"/>
              <a:pathLst>
                <a:path w="242156" h="410612">
                  <a:moveTo>
                    <a:pt x="242155" y="0"/>
                  </a:moveTo>
                  <a:lnTo>
                    <a:pt x="212847" y="34897"/>
                  </a:lnTo>
                  <a:lnTo>
                    <a:pt x="178822" y="96117"/>
                  </a:lnTo>
                  <a:lnTo>
                    <a:pt x="145287" y="151177"/>
                  </a:lnTo>
                  <a:lnTo>
                    <a:pt x="113273" y="204774"/>
                  </a:lnTo>
                  <a:lnTo>
                    <a:pt x="77510" y="264951"/>
                  </a:lnTo>
                  <a:lnTo>
                    <a:pt x="48889" y="313772"/>
                  </a:lnTo>
                  <a:lnTo>
                    <a:pt x="32257" y="337156"/>
                  </a:lnTo>
                  <a:lnTo>
                    <a:pt x="12047" y="38405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63077" y="1280232"/>
            <a:ext cx="356791" cy="252685"/>
            <a:chOff x="563077" y="1280232"/>
            <a:chExt cx="356791" cy="252685"/>
          </a:xfrm>
        </p:grpSpPr>
        <p:sp>
          <p:nvSpPr>
            <p:cNvPr id="9" name="Freeform 8"/>
            <p:cNvSpPr/>
            <p:nvPr/>
          </p:nvSpPr>
          <p:spPr>
            <a:xfrm>
              <a:off x="563077" y="146974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10528"/>
                  </a:lnTo>
                  <a:lnTo>
                    <a:pt x="3218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04928" y="1280232"/>
              <a:ext cx="14940" cy="252685"/>
            </a:xfrm>
            <a:custGeom>
              <a:avLst/>
              <a:gdLst/>
              <a:ahLst/>
              <a:cxnLst/>
              <a:rect l="0" t="0" r="0" b="0"/>
              <a:pathLst>
                <a:path w="14940" h="252685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8" y="85426"/>
                  </a:lnTo>
                  <a:lnTo>
                    <a:pt x="14939" y="144603"/>
                  </a:lnTo>
                  <a:lnTo>
                    <a:pt x="12765" y="205165"/>
                  </a:lnTo>
                  <a:lnTo>
                    <a:pt x="558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754439" y="1976576"/>
            <a:ext cx="258359" cy="269525"/>
          </a:xfrm>
          <a:custGeom>
            <a:avLst/>
            <a:gdLst/>
            <a:ahLst/>
            <a:cxnLst/>
            <a:rect l="0" t="0" r="0" b="0"/>
            <a:pathLst>
              <a:path w="258359" h="269525">
                <a:moveTo>
                  <a:pt x="124493" y="9065"/>
                </a:moveTo>
                <a:lnTo>
                  <a:pt x="87015" y="732"/>
                </a:lnTo>
                <a:lnTo>
                  <a:pt x="74941" y="0"/>
                </a:lnTo>
                <a:lnTo>
                  <a:pt x="55286" y="5426"/>
                </a:lnTo>
                <a:lnTo>
                  <a:pt x="23605" y="27974"/>
                </a:lnTo>
                <a:lnTo>
                  <a:pt x="7512" y="53662"/>
                </a:lnTo>
                <a:lnTo>
                  <a:pt x="0" y="102189"/>
                </a:lnTo>
                <a:lnTo>
                  <a:pt x="1635" y="153716"/>
                </a:lnTo>
                <a:lnTo>
                  <a:pt x="12831" y="187236"/>
                </a:lnTo>
                <a:lnTo>
                  <a:pt x="37575" y="224414"/>
                </a:lnTo>
                <a:lnTo>
                  <a:pt x="66163" y="253118"/>
                </a:lnTo>
                <a:lnTo>
                  <a:pt x="84530" y="262983"/>
                </a:lnTo>
                <a:lnTo>
                  <a:pt x="120191" y="269524"/>
                </a:lnTo>
                <a:lnTo>
                  <a:pt x="143638" y="264815"/>
                </a:lnTo>
                <a:lnTo>
                  <a:pt x="196771" y="236200"/>
                </a:lnTo>
                <a:lnTo>
                  <a:pt x="228804" y="205793"/>
                </a:lnTo>
                <a:lnTo>
                  <a:pt x="242213" y="185407"/>
                </a:lnTo>
                <a:lnTo>
                  <a:pt x="255169" y="147623"/>
                </a:lnTo>
                <a:lnTo>
                  <a:pt x="258358" y="107961"/>
                </a:lnTo>
                <a:lnTo>
                  <a:pt x="254958" y="84605"/>
                </a:lnTo>
                <a:lnTo>
                  <a:pt x="246428" y="65645"/>
                </a:lnTo>
                <a:lnTo>
                  <a:pt x="233669" y="49420"/>
                </a:lnTo>
                <a:lnTo>
                  <a:pt x="206754" y="28301"/>
                </a:lnTo>
                <a:lnTo>
                  <a:pt x="177722" y="15285"/>
                </a:lnTo>
                <a:lnTo>
                  <a:pt x="145550" y="90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931574" y="2606823"/>
            <a:ext cx="10530" cy="347441"/>
          </a:xfrm>
          <a:custGeom>
            <a:avLst/>
            <a:gdLst/>
            <a:ahLst/>
            <a:cxnLst/>
            <a:rect l="0" t="0" r="0" b="0"/>
            <a:pathLst>
              <a:path w="10530" h="347441">
                <a:moveTo>
                  <a:pt x="0" y="0"/>
                </a:moveTo>
                <a:lnTo>
                  <a:pt x="0" y="58617"/>
                </a:lnTo>
                <a:lnTo>
                  <a:pt x="1170" y="120026"/>
                </a:lnTo>
                <a:lnTo>
                  <a:pt x="8333" y="181550"/>
                </a:lnTo>
                <a:lnTo>
                  <a:pt x="6759" y="232387"/>
                </a:lnTo>
                <a:lnTo>
                  <a:pt x="2003" y="281375"/>
                </a:lnTo>
                <a:lnTo>
                  <a:pt x="3713" y="319286"/>
                </a:lnTo>
                <a:lnTo>
                  <a:pt x="10529" y="3474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394828" y="2775279"/>
            <a:ext cx="42115" cy="336913"/>
          </a:xfrm>
          <a:custGeom>
            <a:avLst/>
            <a:gdLst/>
            <a:ahLst/>
            <a:cxnLst/>
            <a:rect l="0" t="0" r="0" b="0"/>
            <a:pathLst>
              <a:path w="42115" h="336913">
                <a:moveTo>
                  <a:pt x="0" y="0"/>
                </a:moveTo>
                <a:lnTo>
                  <a:pt x="0" y="58617"/>
                </a:lnTo>
                <a:lnTo>
                  <a:pt x="1170" y="111621"/>
                </a:lnTo>
                <a:lnTo>
                  <a:pt x="9065" y="173493"/>
                </a:lnTo>
                <a:lnTo>
                  <a:pt x="21789" y="230903"/>
                </a:lnTo>
                <a:lnTo>
                  <a:pt x="31465" y="291410"/>
                </a:lnTo>
                <a:lnTo>
                  <a:pt x="42114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584341" y="1174947"/>
            <a:ext cx="571860" cy="418418"/>
            <a:chOff x="1584341" y="1174947"/>
            <a:chExt cx="571860" cy="418418"/>
          </a:xfrm>
        </p:grpSpPr>
        <p:sp>
          <p:nvSpPr>
            <p:cNvPr id="15" name="Freeform 14"/>
            <p:cNvSpPr/>
            <p:nvPr/>
          </p:nvSpPr>
          <p:spPr>
            <a:xfrm>
              <a:off x="1584341" y="140657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25312" y="1174947"/>
              <a:ext cx="330889" cy="418418"/>
            </a:xfrm>
            <a:custGeom>
              <a:avLst/>
              <a:gdLst/>
              <a:ahLst/>
              <a:cxnLst/>
              <a:rect l="0" t="0" r="0" b="0"/>
              <a:pathLst>
                <a:path w="330889" h="418418">
                  <a:moveTo>
                    <a:pt x="95941" y="0"/>
                  </a:moveTo>
                  <a:lnTo>
                    <a:pt x="46443" y="58563"/>
                  </a:lnTo>
                  <a:lnTo>
                    <a:pt x="4662" y="101679"/>
                  </a:lnTo>
                  <a:lnTo>
                    <a:pt x="1163" y="102881"/>
                  </a:lnTo>
                  <a:lnTo>
                    <a:pt x="0" y="100173"/>
                  </a:lnTo>
                  <a:lnTo>
                    <a:pt x="395" y="94858"/>
                  </a:lnTo>
                  <a:lnTo>
                    <a:pt x="12129" y="70610"/>
                  </a:lnTo>
                  <a:lnTo>
                    <a:pt x="45460" y="39381"/>
                  </a:lnTo>
                  <a:lnTo>
                    <a:pt x="65316" y="24912"/>
                  </a:lnTo>
                  <a:lnTo>
                    <a:pt x="85840" y="20041"/>
                  </a:lnTo>
                  <a:lnTo>
                    <a:pt x="145347" y="23263"/>
                  </a:lnTo>
                  <a:lnTo>
                    <a:pt x="200800" y="50348"/>
                  </a:lnTo>
                  <a:lnTo>
                    <a:pt x="207961" y="59302"/>
                  </a:lnTo>
                  <a:lnTo>
                    <a:pt x="215918" y="81728"/>
                  </a:lnTo>
                  <a:lnTo>
                    <a:pt x="214808" y="115073"/>
                  </a:lnTo>
                  <a:lnTo>
                    <a:pt x="203753" y="133422"/>
                  </a:lnTo>
                  <a:lnTo>
                    <a:pt x="165294" y="170341"/>
                  </a:lnTo>
                  <a:lnTo>
                    <a:pt x="116426" y="192347"/>
                  </a:lnTo>
                  <a:lnTo>
                    <a:pt x="111937" y="192572"/>
                  </a:lnTo>
                  <a:lnTo>
                    <a:pt x="111284" y="190382"/>
                  </a:lnTo>
                  <a:lnTo>
                    <a:pt x="113189" y="186583"/>
                  </a:lnTo>
                  <a:lnTo>
                    <a:pt x="124664" y="179242"/>
                  </a:lnTo>
                  <a:lnTo>
                    <a:pt x="132637" y="175647"/>
                  </a:lnTo>
                  <a:lnTo>
                    <a:pt x="150855" y="174771"/>
                  </a:lnTo>
                  <a:lnTo>
                    <a:pt x="209931" y="186835"/>
                  </a:lnTo>
                  <a:lnTo>
                    <a:pt x="248519" y="197948"/>
                  </a:lnTo>
                  <a:lnTo>
                    <a:pt x="283704" y="222071"/>
                  </a:lnTo>
                  <a:lnTo>
                    <a:pt x="313184" y="254956"/>
                  </a:lnTo>
                  <a:lnTo>
                    <a:pt x="328896" y="284943"/>
                  </a:lnTo>
                  <a:lnTo>
                    <a:pt x="330888" y="308745"/>
                  </a:lnTo>
                  <a:lnTo>
                    <a:pt x="326704" y="332582"/>
                  </a:lnTo>
                  <a:lnTo>
                    <a:pt x="311194" y="359156"/>
                  </a:lnTo>
                  <a:lnTo>
                    <a:pt x="278128" y="396267"/>
                  </a:lnTo>
                  <a:lnTo>
                    <a:pt x="251698" y="411951"/>
                  </a:lnTo>
                  <a:lnTo>
                    <a:pt x="216050" y="418417"/>
                  </a:lnTo>
                  <a:lnTo>
                    <a:pt x="156558" y="409329"/>
                  </a:lnTo>
                  <a:lnTo>
                    <a:pt x="11699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58041" y="1903810"/>
            <a:ext cx="642239" cy="321236"/>
            <a:chOff x="1658041" y="1903810"/>
            <a:chExt cx="642239" cy="321236"/>
          </a:xfrm>
        </p:grpSpPr>
        <p:sp>
          <p:nvSpPr>
            <p:cNvPr id="18" name="Freeform 17"/>
            <p:cNvSpPr/>
            <p:nvPr/>
          </p:nvSpPr>
          <p:spPr>
            <a:xfrm>
              <a:off x="1658041" y="206986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24254" y="1903810"/>
              <a:ext cx="376026" cy="321236"/>
            </a:xfrm>
            <a:custGeom>
              <a:avLst/>
              <a:gdLst/>
              <a:ahLst/>
              <a:cxnLst/>
              <a:rect l="0" t="0" r="0" b="0"/>
              <a:pathLst>
                <a:path w="376026" h="321236">
                  <a:moveTo>
                    <a:pt x="7527" y="81831"/>
                  </a:moveTo>
                  <a:lnTo>
                    <a:pt x="27771" y="37869"/>
                  </a:lnTo>
                  <a:lnTo>
                    <a:pt x="43431" y="24078"/>
                  </a:lnTo>
                  <a:lnTo>
                    <a:pt x="82080" y="5693"/>
                  </a:lnTo>
                  <a:lnTo>
                    <a:pt x="118654" y="0"/>
                  </a:lnTo>
                  <a:lnTo>
                    <a:pt x="129575" y="2711"/>
                  </a:lnTo>
                  <a:lnTo>
                    <a:pt x="147949" y="15081"/>
                  </a:lnTo>
                  <a:lnTo>
                    <a:pt x="165857" y="41776"/>
                  </a:lnTo>
                  <a:lnTo>
                    <a:pt x="181219" y="83408"/>
                  </a:lnTo>
                  <a:lnTo>
                    <a:pt x="185467" y="135479"/>
                  </a:lnTo>
                  <a:lnTo>
                    <a:pt x="183083" y="173766"/>
                  </a:lnTo>
                  <a:lnTo>
                    <a:pt x="168513" y="228859"/>
                  </a:lnTo>
                  <a:lnTo>
                    <a:pt x="157132" y="259536"/>
                  </a:lnTo>
                  <a:lnTo>
                    <a:pt x="138292" y="283963"/>
                  </a:lnTo>
                  <a:lnTo>
                    <a:pt x="111003" y="304849"/>
                  </a:lnTo>
                  <a:lnTo>
                    <a:pt x="79521" y="317797"/>
                  </a:lnTo>
                  <a:lnTo>
                    <a:pt x="54343" y="321235"/>
                  </a:lnTo>
                  <a:lnTo>
                    <a:pt x="33793" y="316525"/>
                  </a:lnTo>
                  <a:lnTo>
                    <a:pt x="25038" y="311993"/>
                  </a:lnTo>
                  <a:lnTo>
                    <a:pt x="12190" y="297599"/>
                  </a:lnTo>
                  <a:lnTo>
                    <a:pt x="3751" y="278334"/>
                  </a:lnTo>
                  <a:lnTo>
                    <a:pt x="0" y="254174"/>
                  </a:lnTo>
                  <a:lnTo>
                    <a:pt x="2509" y="244689"/>
                  </a:lnTo>
                  <a:lnTo>
                    <a:pt x="7691" y="237197"/>
                  </a:lnTo>
                  <a:lnTo>
                    <a:pt x="22808" y="225752"/>
                  </a:lnTo>
                  <a:lnTo>
                    <a:pt x="41225" y="216766"/>
                  </a:lnTo>
                  <a:lnTo>
                    <a:pt x="76913" y="210719"/>
                  </a:lnTo>
                  <a:lnTo>
                    <a:pt x="122489" y="217082"/>
                  </a:lnTo>
                  <a:lnTo>
                    <a:pt x="175871" y="232989"/>
                  </a:lnTo>
                  <a:lnTo>
                    <a:pt x="232547" y="246827"/>
                  </a:lnTo>
                  <a:lnTo>
                    <a:pt x="269952" y="254981"/>
                  </a:lnTo>
                  <a:lnTo>
                    <a:pt x="332189" y="245547"/>
                  </a:lnTo>
                  <a:lnTo>
                    <a:pt x="376025" y="2292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763326" y="2712108"/>
            <a:ext cx="379027" cy="315856"/>
            <a:chOff x="1763326" y="2712108"/>
            <a:chExt cx="379027" cy="315856"/>
          </a:xfrm>
        </p:grpSpPr>
        <p:sp>
          <p:nvSpPr>
            <p:cNvPr id="21" name="Freeform 20"/>
            <p:cNvSpPr/>
            <p:nvPr/>
          </p:nvSpPr>
          <p:spPr>
            <a:xfrm>
              <a:off x="1763326" y="289109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25757" y="2712108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34791"/>
                  </a:lnTo>
                  <a:lnTo>
                    <a:pt x="4521" y="93657"/>
                  </a:lnTo>
                  <a:lnTo>
                    <a:pt x="5761" y="156280"/>
                  </a:lnTo>
                  <a:lnTo>
                    <a:pt x="13241" y="217740"/>
                  </a:lnTo>
                  <a:lnTo>
                    <a:pt x="15932" y="278753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6702297" y="453263"/>
            <a:ext cx="0" cy="43798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4533391" y="2643123"/>
            <a:ext cx="43587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7133912" y="2527365"/>
            <a:ext cx="1684561" cy="231628"/>
            <a:chOff x="7133912" y="2527365"/>
            <a:chExt cx="1684561" cy="231628"/>
          </a:xfrm>
        </p:grpSpPr>
        <p:sp>
          <p:nvSpPr>
            <p:cNvPr id="26" name="Freeform 25"/>
            <p:cNvSpPr/>
            <p:nvPr/>
          </p:nvSpPr>
          <p:spPr>
            <a:xfrm>
              <a:off x="7133912" y="2527365"/>
              <a:ext cx="39648" cy="221100"/>
            </a:xfrm>
            <a:custGeom>
              <a:avLst/>
              <a:gdLst/>
              <a:ahLst/>
              <a:cxnLst/>
              <a:rect l="0" t="0" r="0" b="0"/>
              <a:pathLst>
                <a:path w="39648" h="221100">
                  <a:moveTo>
                    <a:pt x="0" y="0"/>
                  </a:moveTo>
                  <a:lnTo>
                    <a:pt x="16789" y="56215"/>
                  </a:lnTo>
                  <a:lnTo>
                    <a:pt x="23334" y="111667"/>
                  </a:lnTo>
                  <a:lnTo>
                    <a:pt x="37735" y="169080"/>
                  </a:lnTo>
                  <a:lnTo>
                    <a:pt x="39647" y="203606"/>
                  </a:lnTo>
                  <a:lnTo>
                    <a:pt x="38129" y="209437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07695" y="2548422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8333" y="37479"/>
                  </a:lnTo>
                  <a:lnTo>
                    <a:pt x="10095" y="94491"/>
                  </a:lnTo>
                  <a:lnTo>
                    <a:pt x="10443" y="15367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49892" y="2548422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58617"/>
                  </a:lnTo>
                  <a:lnTo>
                    <a:pt x="9358" y="118857"/>
                  </a:lnTo>
                  <a:lnTo>
                    <a:pt x="2195" y="1700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92088" y="2548422"/>
              <a:ext cx="21059" cy="210571"/>
            </a:xfrm>
            <a:custGeom>
              <a:avLst/>
              <a:gdLst/>
              <a:ahLst/>
              <a:cxnLst/>
              <a:rect l="0" t="0" r="0" b="0"/>
              <a:pathLst>
                <a:path w="21059" h="210571">
                  <a:moveTo>
                    <a:pt x="0" y="0"/>
                  </a:moveTo>
                  <a:lnTo>
                    <a:pt x="8334" y="37479"/>
                  </a:lnTo>
                  <a:lnTo>
                    <a:pt x="17476" y="96486"/>
                  </a:lnTo>
                  <a:lnTo>
                    <a:pt x="20350" y="156536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07943" y="2527365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9554" y="155249"/>
                  </a:lnTo>
                  <a:lnTo>
                    <a:pt x="10337" y="20449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96544" y="2285210"/>
            <a:ext cx="2210986" cy="536954"/>
            <a:chOff x="4596544" y="2285210"/>
            <a:chExt cx="2210986" cy="536954"/>
          </a:xfrm>
        </p:grpSpPr>
        <p:sp>
          <p:nvSpPr>
            <p:cNvPr id="32" name="Freeform 31"/>
            <p:cNvSpPr/>
            <p:nvPr/>
          </p:nvSpPr>
          <p:spPr>
            <a:xfrm>
              <a:off x="6302161" y="252736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19465" y="145881"/>
                  </a:lnTo>
                  <a:lnTo>
                    <a:pt x="20742" y="20255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02078" y="2537894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5880"/>
                  </a:lnTo>
                  <a:lnTo>
                    <a:pt x="25" y="202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80938" y="252736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5881"/>
                  </a:lnTo>
                  <a:lnTo>
                    <a:pt x="3319" y="202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28213" y="253789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3" y="37478"/>
                  </a:lnTo>
                  <a:lnTo>
                    <a:pt x="10961" y="88902"/>
                  </a:lnTo>
                  <a:lnTo>
                    <a:pt x="3378" y="138054"/>
                  </a:lnTo>
                  <a:lnTo>
                    <a:pt x="667" y="19542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96544" y="2569479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24156" y="63428"/>
                  </a:lnTo>
                  <a:lnTo>
                    <a:pt x="13567" y="108455"/>
                  </a:lnTo>
                  <a:lnTo>
                    <a:pt x="11129" y="162064"/>
                  </a:lnTo>
                  <a:lnTo>
                    <a:pt x="2274" y="22025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18016" y="228521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0656" y="11409"/>
                  </a:lnTo>
                  <a:lnTo>
                    <a:pt x="2565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6596959" y="1948298"/>
            <a:ext cx="200042" cy="10529"/>
          </a:xfrm>
          <a:custGeom>
            <a:avLst/>
            <a:gdLst/>
            <a:ahLst/>
            <a:cxnLst/>
            <a:rect l="0" t="0" r="0" b="0"/>
            <a:pathLst>
              <a:path w="200042" h="10529">
                <a:moveTo>
                  <a:pt x="200041" y="0"/>
                </a:moveTo>
                <a:lnTo>
                  <a:pt x="141425" y="0"/>
                </a:lnTo>
                <a:lnTo>
                  <a:pt x="81708" y="8333"/>
                </a:lnTo>
                <a:lnTo>
                  <a:pt x="18386" y="1023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586430" y="1611386"/>
            <a:ext cx="221099" cy="1"/>
          </a:xfrm>
          <a:custGeom>
            <a:avLst/>
            <a:gdLst/>
            <a:ahLst/>
            <a:cxnLst/>
            <a:rect l="0" t="0" r="0" b="0"/>
            <a:pathLst>
              <a:path w="221099" h="1">
                <a:moveTo>
                  <a:pt x="221098" y="0"/>
                </a:moveTo>
                <a:lnTo>
                  <a:pt x="162482" y="0"/>
                </a:lnTo>
                <a:lnTo>
                  <a:pt x="108307" y="0"/>
                </a:lnTo>
                <a:lnTo>
                  <a:pt x="5254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607488" y="1179718"/>
            <a:ext cx="210571" cy="1"/>
          </a:xfrm>
          <a:custGeom>
            <a:avLst/>
            <a:gdLst/>
            <a:ahLst/>
            <a:cxnLst/>
            <a:rect l="0" t="0" r="0" b="0"/>
            <a:pathLst>
              <a:path w="210571" h="1">
                <a:moveTo>
                  <a:pt x="210570" y="0"/>
                </a:moveTo>
                <a:lnTo>
                  <a:pt x="151953" y="0"/>
                </a:lnTo>
                <a:lnTo>
                  <a:pt x="90543" y="0"/>
                </a:lnTo>
                <a:lnTo>
                  <a:pt x="3525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565373" y="790163"/>
            <a:ext cx="294799" cy="21058"/>
          </a:xfrm>
          <a:custGeom>
            <a:avLst/>
            <a:gdLst/>
            <a:ahLst/>
            <a:cxnLst/>
            <a:rect l="0" t="0" r="0" b="0"/>
            <a:pathLst>
              <a:path w="294799" h="21058">
                <a:moveTo>
                  <a:pt x="294798" y="21057"/>
                </a:moveTo>
                <a:lnTo>
                  <a:pt x="236182" y="21057"/>
                </a:lnTo>
                <a:lnTo>
                  <a:pt x="173601" y="21057"/>
                </a:lnTo>
                <a:lnTo>
                  <a:pt x="123448" y="19887"/>
                </a:lnTo>
                <a:lnTo>
                  <a:pt x="63986" y="12724"/>
                </a:lnTo>
                <a:lnTo>
                  <a:pt x="27537" y="806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6586430" y="3043262"/>
            <a:ext cx="221099" cy="1"/>
          </a:xfrm>
          <a:custGeom>
            <a:avLst/>
            <a:gdLst/>
            <a:ahLst/>
            <a:cxnLst/>
            <a:rect l="0" t="0" r="0" b="0"/>
            <a:pathLst>
              <a:path w="221099" h="1">
                <a:moveTo>
                  <a:pt x="221098" y="0"/>
                </a:moveTo>
                <a:lnTo>
                  <a:pt x="162482" y="0"/>
                </a:lnTo>
                <a:lnTo>
                  <a:pt x="108307" y="0"/>
                </a:lnTo>
                <a:lnTo>
                  <a:pt x="5254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596959" y="3443345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10528"/>
                </a:moveTo>
                <a:lnTo>
                  <a:pt x="152035" y="2195"/>
                </a:lnTo>
                <a:lnTo>
                  <a:pt x="100612" y="433"/>
                </a:lnTo>
                <a:lnTo>
                  <a:pt x="46564" y="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565725" y="3759200"/>
            <a:ext cx="252334" cy="10527"/>
          </a:xfrm>
          <a:custGeom>
            <a:avLst/>
            <a:gdLst/>
            <a:ahLst/>
            <a:cxnLst/>
            <a:rect l="0" t="0" r="0" b="0"/>
            <a:pathLst>
              <a:path w="252334" h="10527">
                <a:moveTo>
                  <a:pt x="252333" y="0"/>
                </a:moveTo>
                <a:lnTo>
                  <a:pt x="193716" y="0"/>
                </a:lnTo>
                <a:lnTo>
                  <a:pt x="130880" y="8333"/>
                </a:lnTo>
                <a:lnTo>
                  <a:pt x="82205" y="9878"/>
                </a:lnTo>
                <a:lnTo>
                  <a:pt x="36978" y="10336"/>
                </a:lnTo>
                <a:lnTo>
                  <a:pt x="0" y="105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575902" y="4075055"/>
            <a:ext cx="252685" cy="10529"/>
          </a:xfrm>
          <a:custGeom>
            <a:avLst/>
            <a:gdLst/>
            <a:ahLst/>
            <a:cxnLst/>
            <a:rect l="0" t="0" r="0" b="0"/>
            <a:pathLst>
              <a:path w="252685" h="10529">
                <a:moveTo>
                  <a:pt x="252684" y="10528"/>
                </a:moveTo>
                <a:lnTo>
                  <a:pt x="195419" y="10528"/>
                </a:lnTo>
                <a:lnTo>
                  <a:pt x="134527" y="10528"/>
                </a:lnTo>
                <a:lnTo>
                  <a:pt x="86003" y="10528"/>
                </a:lnTo>
                <a:lnTo>
                  <a:pt x="29120" y="93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6544316" y="4485666"/>
            <a:ext cx="273743" cy="1"/>
          </a:xfrm>
          <a:custGeom>
            <a:avLst/>
            <a:gdLst/>
            <a:ahLst/>
            <a:cxnLst/>
            <a:rect l="0" t="0" r="0" b="0"/>
            <a:pathLst>
              <a:path w="273743" h="1">
                <a:moveTo>
                  <a:pt x="273742" y="0"/>
                </a:moveTo>
                <a:lnTo>
                  <a:pt x="224810" y="0"/>
                </a:lnTo>
                <a:lnTo>
                  <a:pt x="165680" y="0"/>
                </a:lnTo>
                <a:lnTo>
                  <a:pt x="107770" y="0"/>
                </a:lnTo>
                <a:lnTo>
                  <a:pt x="4433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568900" y="3779730"/>
            <a:ext cx="1420987" cy="503984"/>
            <a:chOff x="568900" y="3779730"/>
            <a:chExt cx="1420987" cy="503984"/>
          </a:xfrm>
        </p:grpSpPr>
        <p:sp>
          <p:nvSpPr>
            <p:cNvPr id="48" name="Freeform 47"/>
            <p:cNvSpPr/>
            <p:nvPr/>
          </p:nvSpPr>
          <p:spPr>
            <a:xfrm>
              <a:off x="747716" y="3916601"/>
              <a:ext cx="10336" cy="242156"/>
            </a:xfrm>
            <a:custGeom>
              <a:avLst/>
              <a:gdLst/>
              <a:ahLst/>
              <a:cxnLst/>
              <a:rect l="0" t="0" r="0" b="0"/>
              <a:pathLst>
                <a:path w="10336" h="242156">
                  <a:moveTo>
                    <a:pt x="10335" y="0"/>
                  </a:moveTo>
                  <a:lnTo>
                    <a:pt x="7216" y="42691"/>
                  </a:lnTo>
                  <a:lnTo>
                    <a:pt x="783" y="103238"/>
                  </a:lnTo>
                  <a:lnTo>
                    <a:pt x="0" y="158216"/>
                  </a:lnTo>
                  <a:lnTo>
                    <a:pt x="5434" y="214136"/>
                  </a:lnTo>
                  <a:lnTo>
                    <a:pt x="1033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8391" y="3948186"/>
              <a:ext cx="109661" cy="119250"/>
            </a:xfrm>
            <a:custGeom>
              <a:avLst/>
              <a:gdLst/>
              <a:ahLst/>
              <a:cxnLst/>
              <a:rect l="0" t="0" r="0" b="0"/>
              <a:pathLst>
                <a:path w="109661" h="119250">
                  <a:moveTo>
                    <a:pt x="109660" y="73700"/>
                  </a:moveTo>
                  <a:lnTo>
                    <a:pt x="91680" y="89341"/>
                  </a:lnTo>
                  <a:lnTo>
                    <a:pt x="35307" y="112137"/>
                  </a:lnTo>
                  <a:lnTo>
                    <a:pt x="14613" y="119249"/>
                  </a:lnTo>
                  <a:lnTo>
                    <a:pt x="7691" y="116934"/>
                  </a:lnTo>
                  <a:lnTo>
                    <a:pt x="3076" y="110711"/>
                  </a:lnTo>
                  <a:lnTo>
                    <a:pt x="0" y="101884"/>
                  </a:lnTo>
                  <a:lnTo>
                    <a:pt x="289" y="93659"/>
                  </a:lnTo>
                  <a:lnTo>
                    <a:pt x="25296" y="30803"/>
                  </a:lnTo>
                  <a:lnTo>
                    <a:pt x="359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8900" y="3863958"/>
              <a:ext cx="339850" cy="365211"/>
            </a:xfrm>
            <a:custGeom>
              <a:avLst/>
              <a:gdLst/>
              <a:ahLst/>
              <a:cxnLst/>
              <a:rect l="0" t="0" r="0" b="0"/>
              <a:pathLst>
                <a:path w="339850" h="365211">
                  <a:moveTo>
                    <a:pt x="125980" y="10529"/>
                  </a:moveTo>
                  <a:lnTo>
                    <a:pt x="83289" y="25101"/>
                  </a:lnTo>
                  <a:lnTo>
                    <a:pt x="63722" y="38062"/>
                  </a:lnTo>
                  <a:lnTo>
                    <a:pt x="18744" y="88090"/>
                  </a:lnTo>
                  <a:lnTo>
                    <a:pt x="8910" y="107001"/>
                  </a:lnTo>
                  <a:lnTo>
                    <a:pt x="1470" y="156144"/>
                  </a:lnTo>
                  <a:lnTo>
                    <a:pt x="0" y="210911"/>
                  </a:lnTo>
                  <a:lnTo>
                    <a:pt x="2139" y="236458"/>
                  </a:lnTo>
                  <a:lnTo>
                    <a:pt x="28333" y="294206"/>
                  </a:lnTo>
                  <a:lnTo>
                    <a:pt x="59844" y="338452"/>
                  </a:lnTo>
                  <a:lnTo>
                    <a:pt x="79819" y="352414"/>
                  </a:lnTo>
                  <a:lnTo>
                    <a:pt x="105464" y="361349"/>
                  </a:lnTo>
                  <a:lnTo>
                    <a:pt x="150447" y="365210"/>
                  </a:lnTo>
                  <a:lnTo>
                    <a:pt x="187042" y="358295"/>
                  </a:lnTo>
                  <a:lnTo>
                    <a:pt x="247105" y="329012"/>
                  </a:lnTo>
                  <a:lnTo>
                    <a:pt x="276773" y="308575"/>
                  </a:lnTo>
                  <a:lnTo>
                    <a:pt x="300381" y="276523"/>
                  </a:lnTo>
                  <a:lnTo>
                    <a:pt x="324956" y="221465"/>
                  </a:lnTo>
                  <a:lnTo>
                    <a:pt x="339849" y="179057"/>
                  </a:lnTo>
                  <a:lnTo>
                    <a:pt x="339348" y="141831"/>
                  </a:lnTo>
                  <a:lnTo>
                    <a:pt x="314013" y="81762"/>
                  </a:lnTo>
                  <a:lnTo>
                    <a:pt x="298458" y="57396"/>
                  </a:lnTo>
                  <a:lnTo>
                    <a:pt x="250344" y="22690"/>
                  </a:lnTo>
                  <a:lnTo>
                    <a:pt x="223367" y="10084"/>
                  </a:lnTo>
                  <a:lnTo>
                    <a:pt x="1680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13740" y="3908403"/>
              <a:ext cx="228623" cy="312667"/>
            </a:xfrm>
            <a:custGeom>
              <a:avLst/>
              <a:gdLst/>
              <a:ahLst/>
              <a:cxnLst/>
              <a:rect l="0" t="0" r="0" b="0"/>
              <a:pathLst>
                <a:path w="228623" h="312667">
                  <a:moveTo>
                    <a:pt x="207565" y="29255"/>
                  </a:moveTo>
                  <a:lnTo>
                    <a:pt x="189585" y="13614"/>
                  </a:lnTo>
                  <a:lnTo>
                    <a:pt x="172668" y="5536"/>
                  </a:lnTo>
                  <a:lnTo>
                    <a:pt x="137824" y="0"/>
                  </a:lnTo>
                  <a:lnTo>
                    <a:pt x="92534" y="6535"/>
                  </a:lnTo>
                  <a:lnTo>
                    <a:pt x="61568" y="16934"/>
                  </a:lnTo>
                  <a:lnTo>
                    <a:pt x="44801" y="28068"/>
                  </a:lnTo>
                  <a:lnTo>
                    <a:pt x="22208" y="58669"/>
                  </a:lnTo>
                  <a:lnTo>
                    <a:pt x="3189" y="118166"/>
                  </a:lnTo>
                  <a:lnTo>
                    <a:pt x="0" y="161924"/>
                  </a:lnTo>
                  <a:lnTo>
                    <a:pt x="8811" y="215511"/>
                  </a:lnTo>
                  <a:lnTo>
                    <a:pt x="21553" y="249388"/>
                  </a:lnTo>
                  <a:lnTo>
                    <a:pt x="46820" y="286687"/>
                  </a:lnTo>
                  <a:lnTo>
                    <a:pt x="72979" y="303753"/>
                  </a:lnTo>
                  <a:lnTo>
                    <a:pt x="121665" y="311594"/>
                  </a:lnTo>
                  <a:lnTo>
                    <a:pt x="148721" y="312666"/>
                  </a:lnTo>
                  <a:lnTo>
                    <a:pt x="170104" y="306904"/>
                  </a:lnTo>
                  <a:lnTo>
                    <a:pt x="179081" y="302091"/>
                  </a:lnTo>
                  <a:lnTo>
                    <a:pt x="192176" y="287386"/>
                  </a:lnTo>
                  <a:lnTo>
                    <a:pt x="210115" y="249350"/>
                  </a:lnTo>
                  <a:lnTo>
                    <a:pt x="210435" y="239156"/>
                  </a:lnTo>
                  <a:lnTo>
                    <a:pt x="204551" y="218471"/>
                  </a:lnTo>
                  <a:lnTo>
                    <a:pt x="188085" y="192683"/>
                  </a:lnTo>
                  <a:lnTo>
                    <a:pt x="168882" y="180659"/>
                  </a:lnTo>
                  <a:lnTo>
                    <a:pt x="157210" y="175814"/>
                  </a:lnTo>
                  <a:lnTo>
                    <a:pt x="154108" y="172585"/>
                  </a:lnTo>
                  <a:lnTo>
                    <a:pt x="156719" y="170431"/>
                  </a:lnTo>
                  <a:lnTo>
                    <a:pt x="205528" y="158170"/>
                  </a:lnTo>
                  <a:lnTo>
                    <a:pt x="228622" y="155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05533" y="4000829"/>
              <a:ext cx="126343" cy="151017"/>
            </a:xfrm>
            <a:custGeom>
              <a:avLst/>
              <a:gdLst/>
              <a:ahLst/>
              <a:cxnLst/>
              <a:rect l="0" t="0" r="0" b="0"/>
              <a:pathLst>
                <a:path w="126343" h="151017">
                  <a:moveTo>
                    <a:pt x="0" y="42114"/>
                  </a:moveTo>
                  <a:lnTo>
                    <a:pt x="27511" y="95989"/>
                  </a:lnTo>
                  <a:lnTo>
                    <a:pt x="46744" y="151016"/>
                  </a:lnTo>
                  <a:lnTo>
                    <a:pt x="25821" y="92195"/>
                  </a:lnTo>
                  <a:lnTo>
                    <a:pt x="25588" y="51883"/>
                  </a:lnTo>
                  <a:lnTo>
                    <a:pt x="27587" y="38098"/>
                  </a:lnTo>
                  <a:lnTo>
                    <a:pt x="32430" y="27739"/>
                  </a:lnTo>
                  <a:lnTo>
                    <a:pt x="47169" y="13108"/>
                  </a:lnTo>
                  <a:lnTo>
                    <a:pt x="71657" y="58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3974" y="4005056"/>
              <a:ext cx="169001" cy="144615"/>
            </a:xfrm>
            <a:custGeom>
              <a:avLst/>
              <a:gdLst/>
              <a:ahLst/>
              <a:cxnLst/>
              <a:rect l="0" t="0" r="0" b="0"/>
              <a:pathLst>
                <a:path w="169001" h="144615">
                  <a:moveTo>
                    <a:pt x="105829" y="48415"/>
                  </a:moveTo>
                  <a:lnTo>
                    <a:pt x="96253" y="24368"/>
                  </a:lnTo>
                  <a:lnTo>
                    <a:pt x="85585" y="10041"/>
                  </a:lnTo>
                  <a:lnTo>
                    <a:pt x="66806" y="2114"/>
                  </a:lnTo>
                  <a:lnTo>
                    <a:pt x="55247" y="0"/>
                  </a:lnTo>
                  <a:lnTo>
                    <a:pt x="45202" y="931"/>
                  </a:lnTo>
                  <a:lnTo>
                    <a:pt x="27801" y="8204"/>
                  </a:lnTo>
                  <a:lnTo>
                    <a:pt x="4850" y="31041"/>
                  </a:lnTo>
                  <a:lnTo>
                    <a:pt x="1075" y="40342"/>
                  </a:lnTo>
                  <a:lnTo>
                    <a:pt x="0" y="60035"/>
                  </a:lnTo>
                  <a:lnTo>
                    <a:pt x="5972" y="96442"/>
                  </a:lnTo>
                  <a:lnTo>
                    <a:pt x="20739" y="125686"/>
                  </a:lnTo>
                  <a:lnTo>
                    <a:pt x="36426" y="138520"/>
                  </a:lnTo>
                  <a:lnTo>
                    <a:pt x="45522" y="143580"/>
                  </a:lnTo>
                  <a:lnTo>
                    <a:pt x="53926" y="144614"/>
                  </a:lnTo>
                  <a:lnTo>
                    <a:pt x="69503" y="139523"/>
                  </a:lnTo>
                  <a:lnTo>
                    <a:pt x="91426" y="123503"/>
                  </a:lnTo>
                  <a:lnTo>
                    <a:pt x="102547" y="104404"/>
                  </a:lnTo>
                  <a:lnTo>
                    <a:pt x="109050" y="81488"/>
                  </a:lnTo>
                  <a:lnTo>
                    <a:pt x="108473" y="55875"/>
                  </a:lnTo>
                  <a:lnTo>
                    <a:pt x="109931" y="56898"/>
                  </a:lnTo>
                  <a:lnTo>
                    <a:pt x="136225" y="107110"/>
                  </a:lnTo>
                  <a:lnTo>
                    <a:pt x="148974" y="115446"/>
                  </a:lnTo>
                  <a:lnTo>
                    <a:pt x="169000" y="12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84559" y="3969220"/>
              <a:ext cx="137480" cy="314494"/>
            </a:xfrm>
            <a:custGeom>
              <a:avLst/>
              <a:gdLst/>
              <a:ahLst/>
              <a:cxnLst/>
              <a:rect l="0" t="0" r="0" b="0"/>
              <a:pathLst>
                <a:path w="137480" h="314494">
                  <a:moveTo>
                    <a:pt x="0" y="126365"/>
                  </a:moveTo>
                  <a:lnTo>
                    <a:pt x="17958" y="188645"/>
                  </a:lnTo>
                  <a:lnTo>
                    <a:pt x="31667" y="245815"/>
                  </a:lnTo>
                  <a:lnTo>
                    <a:pt x="45640" y="307498"/>
                  </a:lnTo>
                  <a:lnTo>
                    <a:pt x="46804" y="313801"/>
                  </a:lnTo>
                  <a:lnTo>
                    <a:pt x="46411" y="314493"/>
                  </a:lnTo>
                  <a:lnTo>
                    <a:pt x="27711" y="252857"/>
                  </a:lnTo>
                  <a:lnTo>
                    <a:pt x="18814" y="191751"/>
                  </a:lnTo>
                  <a:lnTo>
                    <a:pt x="10450" y="129950"/>
                  </a:lnTo>
                  <a:lnTo>
                    <a:pt x="1607" y="68606"/>
                  </a:lnTo>
                  <a:lnTo>
                    <a:pt x="6066" y="33212"/>
                  </a:lnTo>
                  <a:lnTo>
                    <a:pt x="17904" y="14384"/>
                  </a:lnTo>
                  <a:lnTo>
                    <a:pt x="25974" y="6088"/>
                  </a:lnTo>
                  <a:lnTo>
                    <a:pt x="34863" y="1727"/>
                  </a:lnTo>
                  <a:lnTo>
                    <a:pt x="54099" y="0"/>
                  </a:lnTo>
                  <a:lnTo>
                    <a:pt x="84660" y="5606"/>
                  </a:lnTo>
                  <a:lnTo>
                    <a:pt x="110352" y="20265"/>
                  </a:lnTo>
                  <a:lnTo>
                    <a:pt x="132783" y="39426"/>
                  </a:lnTo>
                  <a:lnTo>
                    <a:pt x="136485" y="47349"/>
                  </a:lnTo>
                  <a:lnTo>
                    <a:pt x="137479" y="65510"/>
                  </a:lnTo>
                  <a:lnTo>
                    <a:pt x="130902" y="82161"/>
                  </a:lnTo>
                  <a:lnTo>
                    <a:pt x="125872" y="89877"/>
                  </a:lnTo>
                  <a:lnTo>
                    <a:pt x="110925" y="101569"/>
                  </a:lnTo>
                  <a:lnTo>
                    <a:pt x="72734" y="118608"/>
                  </a:lnTo>
                  <a:lnTo>
                    <a:pt x="55333" y="119798"/>
                  </a:lnTo>
                  <a:lnTo>
                    <a:pt x="31586" y="115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26369" y="3779730"/>
              <a:ext cx="163518" cy="338954"/>
            </a:xfrm>
            <a:custGeom>
              <a:avLst/>
              <a:gdLst/>
              <a:ahLst/>
              <a:cxnLst/>
              <a:rect l="0" t="0" r="0" b="0"/>
              <a:pathLst>
                <a:path w="163518" h="33895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7998"/>
                  </a:lnTo>
                  <a:lnTo>
                    <a:pt x="21183" y="161973"/>
                  </a:lnTo>
                  <a:lnTo>
                    <a:pt x="26737" y="224931"/>
                  </a:lnTo>
                  <a:lnTo>
                    <a:pt x="37886" y="283640"/>
                  </a:lnTo>
                  <a:lnTo>
                    <a:pt x="52476" y="338953"/>
                  </a:lnTo>
                  <a:lnTo>
                    <a:pt x="48467" y="328158"/>
                  </a:lnTo>
                  <a:lnTo>
                    <a:pt x="33304" y="277528"/>
                  </a:lnTo>
                  <a:lnTo>
                    <a:pt x="28619" y="237688"/>
                  </a:lnTo>
                  <a:lnTo>
                    <a:pt x="31471" y="226309"/>
                  </a:lnTo>
                  <a:lnTo>
                    <a:pt x="43998" y="207427"/>
                  </a:lnTo>
                  <a:lnTo>
                    <a:pt x="52252" y="202625"/>
                  </a:lnTo>
                  <a:lnTo>
                    <a:pt x="70782" y="200410"/>
                  </a:lnTo>
                  <a:lnTo>
                    <a:pt x="100945" y="205740"/>
                  </a:lnTo>
                  <a:lnTo>
                    <a:pt x="126519" y="220317"/>
                  </a:lnTo>
                  <a:lnTo>
                    <a:pt x="148915" y="245044"/>
                  </a:lnTo>
                  <a:lnTo>
                    <a:pt x="157027" y="261377"/>
                  </a:lnTo>
                  <a:lnTo>
                    <a:pt x="16351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165498" y="2790578"/>
            <a:ext cx="1737587" cy="190114"/>
            <a:chOff x="7165498" y="2790578"/>
            <a:chExt cx="1737587" cy="190114"/>
          </a:xfrm>
        </p:grpSpPr>
        <p:sp>
          <p:nvSpPr>
            <p:cNvPr id="57" name="Freeform 56"/>
            <p:cNvSpPr/>
            <p:nvPr/>
          </p:nvSpPr>
          <p:spPr>
            <a:xfrm>
              <a:off x="7165498" y="279057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0" y="0"/>
                  </a:moveTo>
                  <a:lnTo>
                    <a:pt x="5589" y="620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33995" y="2808690"/>
              <a:ext cx="126343" cy="172002"/>
            </a:xfrm>
            <a:custGeom>
              <a:avLst/>
              <a:gdLst/>
              <a:ahLst/>
              <a:cxnLst/>
              <a:rect l="0" t="0" r="0" b="0"/>
              <a:pathLst>
                <a:path w="126343" h="172002">
                  <a:moveTo>
                    <a:pt x="0" y="24002"/>
                  </a:moveTo>
                  <a:lnTo>
                    <a:pt x="17982" y="8361"/>
                  </a:lnTo>
                  <a:lnTo>
                    <a:pt x="34898" y="283"/>
                  </a:lnTo>
                  <a:lnTo>
                    <a:pt x="43153" y="0"/>
                  </a:lnTo>
                  <a:lnTo>
                    <a:pt x="58564" y="5925"/>
                  </a:lnTo>
                  <a:lnTo>
                    <a:pt x="80393" y="28004"/>
                  </a:lnTo>
                  <a:lnTo>
                    <a:pt x="96090" y="56773"/>
                  </a:lnTo>
                  <a:lnTo>
                    <a:pt x="98079" y="77172"/>
                  </a:lnTo>
                  <a:lnTo>
                    <a:pt x="89824" y="118862"/>
                  </a:lnTo>
                  <a:lnTo>
                    <a:pt x="74708" y="144785"/>
                  </a:lnTo>
                  <a:lnTo>
                    <a:pt x="55411" y="167284"/>
                  </a:lnTo>
                  <a:lnTo>
                    <a:pt x="47469" y="170996"/>
                  </a:lnTo>
                  <a:lnTo>
                    <a:pt x="29286" y="172001"/>
                  </a:lnTo>
                  <a:lnTo>
                    <a:pt x="21863" y="168291"/>
                  </a:lnTo>
                  <a:lnTo>
                    <a:pt x="10497" y="154811"/>
                  </a:lnTo>
                  <a:lnTo>
                    <a:pt x="9338" y="147473"/>
                  </a:lnTo>
                  <a:lnTo>
                    <a:pt x="10905" y="140241"/>
                  </a:lnTo>
                  <a:lnTo>
                    <a:pt x="14289" y="133080"/>
                  </a:lnTo>
                  <a:lnTo>
                    <a:pt x="35820" y="111823"/>
                  </a:lnTo>
                  <a:lnTo>
                    <a:pt x="44937" y="108286"/>
                  </a:lnTo>
                  <a:lnTo>
                    <a:pt x="100718" y="108006"/>
                  </a:lnTo>
                  <a:lnTo>
                    <a:pt x="126342" y="108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65664" y="2807722"/>
              <a:ext cx="116918" cy="161841"/>
            </a:xfrm>
            <a:custGeom>
              <a:avLst/>
              <a:gdLst/>
              <a:ahLst/>
              <a:cxnLst/>
              <a:rect l="0" t="0" r="0" b="0"/>
              <a:pathLst>
                <a:path w="116918" h="161841">
                  <a:moveTo>
                    <a:pt x="0" y="24970"/>
                  </a:moveTo>
                  <a:lnTo>
                    <a:pt x="17980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64152" y="1304"/>
                  </a:lnTo>
                  <a:lnTo>
                    <a:pt x="72014" y="5683"/>
                  </a:lnTo>
                  <a:lnTo>
                    <a:pt x="83868" y="19908"/>
                  </a:lnTo>
                  <a:lnTo>
                    <a:pt x="85158" y="27444"/>
                  </a:lnTo>
                  <a:lnTo>
                    <a:pt x="83678" y="34808"/>
                  </a:lnTo>
                  <a:lnTo>
                    <a:pt x="80351" y="42057"/>
                  </a:lnTo>
                  <a:lnTo>
                    <a:pt x="67297" y="53231"/>
                  </a:lnTo>
                  <a:lnTo>
                    <a:pt x="58902" y="57849"/>
                  </a:lnTo>
                  <a:lnTo>
                    <a:pt x="57985" y="60927"/>
                  </a:lnTo>
                  <a:lnTo>
                    <a:pt x="62053" y="62979"/>
                  </a:lnTo>
                  <a:lnTo>
                    <a:pt x="77882" y="67599"/>
                  </a:lnTo>
                  <a:lnTo>
                    <a:pt x="96615" y="77452"/>
                  </a:lnTo>
                  <a:lnTo>
                    <a:pt x="110400" y="92749"/>
                  </a:lnTo>
                  <a:lnTo>
                    <a:pt x="115714" y="101741"/>
                  </a:lnTo>
                  <a:lnTo>
                    <a:pt x="116917" y="110076"/>
                  </a:lnTo>
                  <a:lnTo>
                    <a:pt x="115379" y="117972"/>
                  </a:lnTo>
                  <a:lnTo>
                    <a:pt x="112014" y="125576"/>
                  </a:lnTo>
                  <a:lnTo>
                    <a:pt x="90510" y="147456"/>
                  </a:lnTo>
                  <a:lnTo>
                    <a:pt x="68693" y="155447"/>
                  </a:lnTo>
                  <a:lnTo>
                    <a:pt x="10528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81560" y="279057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49455" y="2822163"/>
              <a:ext cx="121577" cy="67298"/>
            </a:xfrm>
            <a:custGeom>
              <a:avLst/>
              <a:gdLst/>
              <a:ahLst/>
              <a:cxnLst/>
              <a:rect l="0" t="0" r="0" b="0"/>
              <a:pathLst>
                <a:path w="121577" h="67298">
                  <a:moveTo>
                    <a:pt x="121576" y="52643"/>
                  </a:moveTo>
                  <a:lnTo>
                    <a:pt x="78884" y="55762"/>
                  </a:lnTo>
                  <a:lnTo>
                    <a:pt x="37234" y="67297"/>
                  </a:lnTo>
                  <a:lnTo>
                    <a:pt x="27914" y="67092"/>
                  </a:lnTo>
                  <a:lnTo>
                    <a:pt x="11318" y="60624"/>
                  </a:lnTo>
                  <a:lnTo>
                    <a:pt x="5957" y="53284"/>
                  </a:lnTo>
                  <a:lnTo>
                    <a:pt x="0" y="32651"/>
                  </a:lnTo>
                  <a:lnTo>
                    <a:pt x="472" y="17241"/>
                  </a:lnTo>
                  <a:lnTo>
                    <a:pt x="57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33131" y="2801106"/>
              <a:ext cx="169954" cy="151386"/>
            </a:xfrm>
            <a:custGeom>
              <a:avLst/>
              <a:gdLst/>
              <a:ahLst/>
              <a:cxnLst/>
              <a:rect l="0" t="0" r="0" b="0"/>
              <a:pathLst>
                <a:path w="169954" h="151386">
                  <a:moveTo>
                    <a:pt x="116926" y="0"/>
                  </a:moveTo>
                  <a:lnTo>
                    <a:pt x="79448" y="8334"/>
                  </a:lnTo>
                  <a:lnTo>
                    <a:pt x="28024" y="10095"/>
                  </a:lnTo>
                  <a:lnTo>
                    <a:pt x="17884" y="13749"/>
                  </a:lnTo>
                  <a:lnTo>
                    <a:pt x="3497" y="27168"/>
                  </a:lnTo>
                  <a:lnTo>
                    <a:pt x="363" y="35660"/>
                  </a:lnTo>
                  <a:lnTo>
                    <a:pt x="0" y="54454"/>
                  </a:lnTo>
                  <a:lnTo>
                    <a:pt x="6372" y="84765"/>
                  </a:lnTo>
                  <a:lnTo>
                    <a:pt x="9298" y="88095"/>
                  </a:lnTo>
                  <a:lnTo>
                    <a:pt x="12419" y="86806"/>
                  </a:lnTo>
                  <a:lnTo>
                    <a:pt x="15669" y="82438"/>
                  </a:lnTo>
                  <a:lnTo>
                    <a:pt x="37011" y="70700"/>
                  </a:lnTo>
                  <a:lnTo>
                    <a:pt x="71150" y="65402"/>
                  </a:lnTo>
                  <a:lnTo>
                    <a:pt x="123439" y="72018"/>
                  </a:lnTo>
                  <a:lnTo>
                    <a:pt x="146726" y="78022"/>
                  </a:lnTo>
                  <a:lnTo>
                    <a:pt x="155510" y="83600"/>
                  </a:lnTo>
                  <a:lnTo>
                    <a:pt x="168390" y="99157"/>
                  </a:lnTo>
                  <a:lnTo>
                    <a:pt x="169953" y="107049"/>
                  </a:lnTo>
                  <a:lnTo>
                    <a:pt x="168655" y="114650"/>
                  </a:lnTo>
                  <a:lnTo>
                    <a:pt x="165450" y="122057"/>
                  </a:lnTo>
                  <a:lnTo>
                    <a:pt x="152531" y="133407"/>
                  </a:lnTo>
                  <a:lnTo>
                    <a:pt x="115640" y="150225"/>
                  </a:lnTo>
                  <a:lnTo>
                    <a:pt x="92178" y="151385"/>
                  </a:lnTo>
                  <a:lnTo>
                    <a:pt x="5375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438617" y="2811635"/>
            <a:ext cx="1916187" cy="284270"/>
            <a:chOff x="4438617" y="2811635"/>
            <a:chExt cx="1916187" cy="284270"/>
          </a:xfrm>
        </p:grpSpPr>
        <p:sp>
          <p:nvSpPr>
            <p:cNvPr id="64" name="Freeform 63"/>
            <p:cNvSpPr/>
            <p:nvPr/>
          </p:nvSpPr>
          <p:spPr>
            <a:xfrm>
              <a:off x="6175819" y="2885334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12689" y="2811635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5195" y="53875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54679" y="2937977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42114" y="0"/>
                  </a:moveTo>
                  <a:lnTo>
                    <a:pt x="19208" y="197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28379" y="2832143"/>
              <a:ext cx="129626" cy="149676"/>
            </a:xfrm>
            <a:custGeom>
              <a:avLst/>
              <a:gdLst/>
              <a:ahLst/>
              <a:cxnLst/>
              <a:rect l="0" t="0" r="0" b="0"/>
              <a:pathLst>
                <a:path w="129626" h="149676">
                  <a:moveTo>
                    <a:pt x="0" y="21606"/>
                  </a:moveTo>
                  <a:lnTo>
                    <a:pt x="5589" y="4838"/>
                  </a:lnTo>
                  <a:lnTo>
                    <a:pt x="11914" y="1069"/>
                  </a:lnTo>
                  <a:lnTo>
                    <a:pt x="31421" y="0"/>
                  </a:lnTo>
                  <a:lnTo>
                    <a:pt x="63122" y="5976"/>
                  </a:lnTo>
                  <a:lnTo>
                    <a:pt x="89152" y="20744"/>
                  </a:lnTo>
                  <a:lnTo>
                    <a:pt x="111683" y="45527"/>
                  </a:lnTo>
                  <a:lnTo>
                    <a:pt x="127587" y="75097"/>
                  </a:lnTo>
                  <a:lnTo>
                    <a:pt x="129625" y="95683"/>
                  </a:lnTo>
                  <a:lnTo>
                    <a:pt x="125461" y="115360"/>
                  </a:lnTo>
                  <a:lnTo>
                    <a:pt x="115812" y="131905"/>
                  </a:lnTo>
                  <a:lnTo>
                    <a:pt x="100604" y="143937"/>
                  </a:lnTo>
                  <a:lnTo>
                    <a:pt x="91636" y="148783"/>
                  </a:lnTo>
                  <a:lnTo>
                    <a:pt x="83317" y="149675"/>
                  </a:lnTo>
                  <a:lnTo>
                    <a:pt x="67835" y="144426"/>
                  </a:lnTo>
                  <a:lnTo>
                    <a:pt x="63940" y="137411"/>
                  </a:lnTo>
                  <a:lnTo>
                    <a:pt x="62733" y="117138"/>
                  </a:lnTo>
                  <a:lnTo>
                    <a:pt x="69215" y="98770"/>
                  </a:lnTo>
                  <a:lnTo>
                    <a:pt x="74219" y="90596"/>
                  </a:lnTo>
                  <a:lnTo>
                    <a:pt x="89138" y="78394"/>
                  </a:lnTo>
                  <a:lnTo>
                    <a:pt x="126342" y="53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33539" y="2937977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17767" y="2835619"/>
              <a:ext cx="126440" cy="176058"/>
            </a:xfrm>
            <a:custGeom>
              <a:avLst/>
              <a:gdLst/>
              <a:ahLst/>
              <a:cxnLst/>
              <a:rect l="0" t="0" r="0" b="0"/>
              <a:pathLst>
                <a:path w="126440" h="176058">
                  <a:moveTo>
                    <a:pt x="0" y="18130"/>
                  </a:moveTo>
                  <a:lnTo>
                    <a:pt x="11178" y="6952"/>
                  </a:lnTo>
                  <a:lnTo>
                    <a:pt x="29145" y="1464"/>
                  </a:lnTo>
                  <a:lnTo>
                    <a:pt x="40487" y="0"/>
                  </a:lnTo>
                  <a:lnTo>
                    <a:pt x="50388" y="2534"/>
                  </a:lnTo>
                  <a:lnTo>
                    <a:pt x="67628" y="14708"/>
                  </a:lnTo>
                  <a:lnTo>
                    <a:pt x="71992" y="22867"/>
                  </a:lnTo>
                  <a:lnTo>
                    <a:pt x="73721" y="41292"/>
                  </a:lnTo>
                  <a:lnTo>
                    <a:pt x="67470" y="58060"/>
                  </a:lnTo>
                  <a:lnTo>
                    <a:pt x="62527" y="65807"/>
                  </a:lnTo>
                  <a:lnTo>
                    <a:pt x="61572" y="68632"/>
                  </a:lnTo>
                  <a:lnTo>
                    <a:pt x="63275" y="68176"/>
                  </a:lnTo>
                  <a:lnTo>
                    <a:pt x="66750" y="65532"/>
                  </a:lnTo>
                  <a:lnTo>
                    <a:pt x="93997" y="61811"/>
                  </a:lnTo>
                  <a:lnTo>
                    <a:pt x="112357" y="67179"/>
                  </a:lnTo>
                  <a:lnTo>
                    <a:pt x="120528" y="71887"/>
                  </a:lnTo>
                  <a:lnTo>
                    <a:pt x="124806" y="78534"/>
                  </a:lnTo>
                  <a:lnTo>
                    <a:pt x="126439" y="95279"/>
                  </a:lnTo>
                  <a:lnTo>
                    <a:pt x="120782" y="124437"/>
                  </a:lnTo>
                  <a:lnTo>
                    <a:pt x="106107" y="149714"/>
                  </a:lnTo>
                  <a:lnTo>
                    <a:pt x="73700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91342" y="2959034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45190" y="15641"/>
                  </a:lnTo>
                  <a:lnTo>
                    <a:pt x="15296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70326" y="2822163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20244" y="43963"/>
                  </a:lnTo>
                  <a:lnTo>
                    <a:pt x="59899" y="105448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86099" y="2874806"/>
              <a:ext cx="105286" cy="35712"/>
            </a:xfrm>
            <a:custGeom>
              <a:avLst/>
              <a:gdLst/>
              <a:ahLst/>
              <a:cxnLst/>
              <a:rect l="0" t="0" r="0" b="0"/>
              <a:pathLst>
                <a:path w="105286" h="35712">
                  <a:moveTo>
                    <a:pt x="105285" y="21057"/>
                  </a:moveTo>
                  <a:lnTo>
                    <a:pt x="61322" y="35711"/>
                  </a:lnTo>
                  <a:lnTo>
                    <a:pt x="41292" y="33029"/>
                  </a:lnTo>
                  <a:lnTo>
                    <a:pt x="23031" y="24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38617" y="3011676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60555" y="2874806"/>
              <a:ext cx="133851" cy="221099"/>
            </a:xfrm>
            <a:custGeom>
              <a:avLst/>
              <a:gdLst/>
              <a:ahLst/>
              <a:cxnLst/>
              <a:rect l="0" t="0" r="0" b="0"/>
              <a:pathLst>
                <a:path w="133851" h="221099">
                  <a:moveTo>
                    <a:pt x="67575" y="0"/>
                  </a:moveTo>
                  <a:lnTo>
                    <a:pt x="14547" y="14654"/>
                  </a:lnTo>
                  <a:lnTo>
                    <a:pt x="7656" y="21468"/>
                  </a:lnTo>
                  <a:lnTo>
                    <a:pt x="0" y="41517"/>
                  </a:lnTo>
                  <a:lnTo>
                    <a:pt x="2836" y="62905"/>
                  </a:lnTo>
                  <a:lnTo>
                    <a:pt x="6868" y="73522"/>
                  </a:lnTo>
                  <a:lnTo>
                    <a:pt x="13066" y="79431"/>
                  </a:lnTo>
                  <a:lnTo>
                    <a:pt x="20707" y="82199"/>
                  </a:lnTo>
                  <a:lnTo>
                    <a:pt x="38556" y="82157"/>
                  </a:lnTo>
                  <a:lnTo>
                    <a:pt x="68335" y="77895"/>
                  </a:lnTo>
                  <a:lnTo>
                    <a:pt x="88970" y="80633"/>
                  </a:lnTo>
                  <a:lnTo>
                    <a:pt x="106719" y="88870"/>
                  </a:lnTo>
                  <a:lnTo>
                    <a:pt x="114728" y="94341"/>
                  </a:lnTo>
                  <a:lnTo>
                    <a:pt x="126746" y="109780"/>
                  </a:lnTo>
                  <a:lnTo>
                    <a:pt x="131589" y="118810"/>
                  </a:lnTo>
                  <a:lnTo>
                    <a:pt x="133850" y="141321"/>
                  </a:lnTo>
                  <a:lnTo>
                    <a:pt x="129786" y="164585"/>
                  </a:lnTo>
                  <a:lnTo>
                    <a:pt x="120180" y="182723"/>
                  </a:lnTo>
                  <a:lnTo>
                    <a:pt x="104993" y="195464"/>
                  </a:lnTo>
                  <a:lnTo>
                    <a:pt x="5704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6491674" y="2295738"/>
            <a:ext cx="10529" cy="84229"/>
          </a:xfrm>
          <a:custGeom>
            <a:avLst/>
            <a:gdLst/>
            <a:ahLst/>
            <a:cxnLst/>
            <a:rect l="0" t="0" r="0" b="0"/>
            <a:pathLst>
              <a:path w="10529" h="84229">
                <a:moveTo>
                  <a:pt x="0" y="0"/>
                </a:moveTo>
                <a:lnTo>
                  <a:pt x="3119" y="42692"/>
                </a:lnTo>
                <a:lnTo>
                  <a:pt x="10528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6344275" y="1624842"/>
            <a:ext cx="168457" cy="483111"/>
            <a:chOff x="6344275" y="1624842"/>
            <a:chExt cx="168457" cy="483111"/>
          </a:xfrm>
        </p:grpSpPr>
        <p:sp>
          <p:nvSpPr>
            <p:cNvPr id="77" name="Freeform 76"/>
            <p:cNvSpPr/>
            <p:nvPr/>
          </p:nvSpPr>
          <p:spPr>
            <a:xfrm>
              <a:off x="6375860" y="19904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86389" y="1957223"/>
              <a:ext cx="126343" cy="150730"/>
            </a:xfrm>
            <a:custGeom>
              <a:avLst/>
              <a:gdLst/>
              <a:ahLst/>
              <a:cxnLst/>
              <a:rect l="0" t="0" r="0" b="0"/>
              <a:pathLst>
                <a:path w="126343" h="150730">
                  <a:moveTo>
                    <a:pt x="0" y="12132"/>
                  </a:moveTo>
                  <a:lnTo>
                    <a:pt x="11179" y="954"/>
                  </a:lnTo>
                  <a:lnTo>
                    <a:pt x="17981" y="0"/>
                  </a:lnTo>
                  <a:lnTo>
                    <a:pt x="34897" y="5181"/>
                  </a:lnTo>
                  <a:lnTo>
                    <a:pt x="58563" y="21251"/>
                  </a:lnTo>
                  <a:lnTo>
                    <a:pt x="74804" y="46419"/>
                  </a:lnTo>
                  <a:lnTo>
                    <a:pt x="87025" y="76104"/>
                  </a:lnTo>
                  <a:lnTo>
                    <a:pt x="88201" y="96716"/>
                  </a:lnTo>
                  <a:lnTo>
                    <a:pt x="83654" y="116405"/>
                  </a:lnTo>
                  <a:lnTo>
                    <a:pt x="73834" y="132955"/>
                  </a:lnTo>
                  <a:lnTo>
                    <a:pt x="58552" y="144990"/>
                  </a:lnTo>
                  <a:lnTo>
                    <a:pt x="49563" y="149837"/>
                  </a:lnTo>
                  <a:lnTo>
                    <a:pt x="41231" y="150729"/>
                  </a:lnTo>
                  <a:lnTo>
                    <a:pt x="25733" y="145480"/>
                  </a:lnTo>
                  <a:lnTo>
                    <a:pt x="21835" y="139635"/>
                  </a:lnTo>
                  <a:lnTo>
                    <a:pt x="20623" y="123782"/>
                  </a:lnTo>
                  <a:lnTo>
                    <a:pt x="24277" y="116981"/>
                  </a:lnTo>
                  <a:lnTo>
                    <a:pt x="37696" y="106305"/>
                  </a:lnTo>
                  <a:lnTo>
                    <a:pt x="95293" y="82579"/>
                  </a:lnTo>
                  <a:lnTo>
                    <a:pt x="126342" y="75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44275" y="1624842"/>
              <a:ext cx="100371" cy="133944"/>
            </a:xfrm>
            <a:custGeom>
              <a:avLst/>
              <a:gdLst/>
              <a:ahLst/>
              <a:cxnLst/>
              <a:rect l="0" t="0" r="0" b="0"/>
              <a:pathLst>
                <a:path w="100371" h="133944">
                  <a:moveTo>
                    <a:pt x="0" y="18130"/>
                  </a:moveTo>
                  <a:lnTo>
                    <a:pt x="11178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48048" y="3703"/>
                  </a:lnTo>
                  <a:lnTo>
                    <a:pt x="53089" y="10852"/>
                  </a:lnTo>
                  <a:lnTo>
                    <a:pt x="56450" y="20297"/>
                  </a:lnTo>
                  <a:lnTo>
                    <a:pt x="56350" y="28933"/>
                  </a:lnTo>
                  <a:lnTo>
                    <a:pt x="50001" y="44768"/>
                  </a:lnTo>
                  <a:lnTo>
                    <a:pt x="36261" y="56485"/>
                  </a:lnTo>
                  <a:lnTo>
                    <a:pt x="27683" y="61247"/>
                  </a:lnTo>
                  <a:lnTo>
                    <a:pt x="25474" y="63252"/>
                  </a:lnTo>
                  <a:lnTo>
                    <a:pt x="27511" y="63419"/>
                  </a:lnTo>
                  <a:lnTo>
                    <a:pt x="61586" y="60871"/>
                  </a:lnTo>
                  <a:lnTo>
                    <a:pt x="80404" y="66762"/>
                  </a:lnTo>
                  <a:lnTo>
                    <a:pt x="88697" y="71608"/>
                  </a:lnTo>
                  <a:lnTo>
                    <a:pt x="94226" y="79518"/>
                  </a:lnTo>
                  <a:lnTo>
                    <a:pt x="100370" y="100786"/>
                  </a:lnTo>
                  <a:lnTo>
                    <a:pt x="98499" y="109498"/>
                  </a:lnTo>
                  <a:lnTo>
                    <a:pt x="93742" y="116477"/>
                  </a:lnTo>
                  <a:lnTo>
                    <a:pt x="87061" y="122299"/>
                  </a:lnTo>
                  <a:lnTo>
                    <a:pt x="67160" y="128768"/>
                  </a:lnTo>
                  <a:lnTo>
                    <a:pt x="31585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355040" y="737521"/>
            <a:ext cx="147163" cy="536954"/>
            <a:chOff x="6355040" y="737521"/>
            <a:chExt cx="147163" cy="536954"/>
          </a:xfrm>
        </p:grpSpPr>
        <p:sp>
          <p:nvSpPr>
            <p:cNvPr id="81" name="Freeform 80"/>
            <p:cNvSpPr/>
            <p:nvPr/>
          </p:nvSpPr>
          <p:spPr>
            <a:xfrm>
              <a:off x="6470617" y="1127075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63368" y="1190246"/>
              <a:ext cx="117778" cy="72409"/>
            </a:xfrm>
            <a:custGeom>
              <a:avLst/>
              <a:gdLst/>
              <a:ahLst/>
              <a:cxnLst/>
              <a:rect l="0" t="0" r="0" b="0"/>
              <a:pathLst>
                <a:path w="117778" h="72409">
                  <a:moveTo>
                    <a:pt x="117777" y="10529"/>
                  </a:moveTo>
                  <a:lnTo>
                    <a:pt x="82880" y="39837"/>
                  </a:lnTo>
                  <a:lnTo>
                    <a:pt x="22730" y="71762"/>
                  </a:lnTo>
                  <a:lnTo>
                    <a:pt x="14638" y="72408"/>
                  </a:lnTo>
                  <a:lnTo>
                    <a:pt x="8074" y="69329"/>
                  </a:lnTo>
                  <a:lnTo>
                    <a:pt x="2528" y="63767"/>
                  </a:lnTo>
                  <a:lnTo>
                    <a:pt x="0" y="56549"/>
                  </a:lnTo>
                  <a:lnTo>
                    <a:pt x="19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55040" y="737521"/>
              <a:ext cx="110599" cy="189514"/>
            </a:xfrm>
            <a:custGeom>
              <a:avLst/>
              <a:gdLst/>
              <a:ahLst/>
              <a:cxnLst/>
              <a:rect l="0" t="0" r="0" b="0"/>
              <a:pathLst>
                <a:path w="110599" h="189514">
                  <a:moveTo>
                    <a:pt x="94520" y="0"/>
                  </a:moveTo>
                  <a:lnTo>
                    <a:pt x="35903" y="0"/>
                  </a:lnTo>
                  <a:lnTo>
                    <a:pt x="15436" y="6239"/>
                  </a:lnTo>
                  <a:lnTo>
                    <a:pt x="6702" y="11178"/>
                  </a:lnTo>
                  <a:lnTo>
                    <a:pt x="2050" y="17981"/>
                  </a:lnTo>
                  <a:lnTo>
                    <a:pt x="0" y="34897"/>
                  </a:lnTo>
                  <a:lnTo>
                    <a:pt x="6108" y="50995"/>
                  </a:lnTo>
                  <a:lnTo>
                    <a:pt x="23503" y="85982"/>
                  </a:lnTo>
                  <a:lnTo>
                    <a:pt x="28458" y="90077"/>
                  </a:lnTo>
                  <a:lnTo>
                    <a:pt x="34101" y="90467"/>
                  </a:lnTo>
                  <a:lnTo>
                    <a:pt x="40203" y="88387"/>
                  </a:lnTo>
                  <a:lnTo>
                    <a:pt x="71147" y="91049"/>
                  </a:lnTo>
                  <a:lnTo>
                    <a:pt x="90371" y="99348"/>
                  </a:lnTo>
                  <a:lnTo>
                    <a:pt x="98773" y="104836"/>
                  </a:lnTo>
                  <a:lnTo>
                    <a:pt x="104375" y="113175"/>
                  </a:lnTo>
                  <a:lnTo>
                    <a:pt x="110598" y="134918"/>
                  </a:lnTo>
                  <a:lnTo>
                    <a:pt x="109918" y="144927"/>
                  </a:lnTo>
                  <a:lnTo>
                    <a:pt x="102923" y="162288"/>
                  </a:lnTo>
                  <a:lnTo>
                    <a:pt x="88896" y="174683"/>
                  </a:lnTo>
                  <a:lnTo>
                    <a:pt x="69793" y="182922"/>
                  </a:lnTo>
                  <a:lnTo>
                    <a:pt x="2082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460089" y="2990619"/>
            <a:ext cx="115814" cy="126343"/>
            <a:chOff x="6460089" y="2990619"/>
            <a:chExt cx="115814" cy="126343"/>
          </a:xfrm>
        </p:grpSpPr>
        <p:sp>
          <p:nvSpPr>
            <p:cNvPr id="85" name="Freeform 84"/>
            <p:cNvSpPr/>
            <p:nvPr/>
          </p:nvSpPr>
          <p:spPr>
            <a:xfrm>
              <a:off x="6460089" y="3095904"/>
              <a:ext cx="42114" cy="21058"/>
            </a:xfrm>
            <a:custGeom>
              <a:avLst/>
              <a:gdLst/>
              <a:ahLst/>
              <a:cxnLst/>
              <a:rect l="0" t="0" r="0" b="0"/>
              <a:pathLst>
                <a:path w="42114" h="21058">
                  <a:moveTo>
                    <a:pt x="42113" y="0"/>
                  </a:moveTo>
                  <a:lnTo>
                    <a:pt x="139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12731" y="2990619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25193" y="53875"/>
                  </a:lnTo>
                  <a:lnTo>
                    <a:pt x="44664" y="91881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428503" y="3376911"/>
            <a:ext cx="147400" cy="171720"/>
            <a:chOff x="6428503" y="3376911"/>
            <a:chExt cx="147400" cy="171720"/>
          </a:xfrm>
        </p:grpSpPr>
        <p:sp>
          <p:nvSpPr>
            <p:cNvPr id="88" name="Freeform 87"/>
            <p:cNvSpPr/>
            <p:nvPr/>
          </p:nvSpPr>
          <p:spPr>
            <a:xfrm>
              <a:off x="6428503" y="3517044"/>
              <a:ext cx="42115" cy="31587"/>
            </a:xfrm>
            <a:custGeom>
              <a:avLst/>
              <a:gdLst/>
              <a:ahLst/>
              <a:cxnLst/>
              <a:rect l="0" t="0" r="0" b="0"/>
              <a:pathLst>
                <a:path w="42115" h="31587">
                  <a:moveTo>
                    <a:pt x="42114" y="0"/>
                  </a:moveTo>
                  <a:lnTo>
                    <a:pt x="19208" y="1978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70617" y="3376911"/>
              <a:ext cx="105286" cy="169871"/>
            </a:xfrm>
            <a:custGeom>
              <a:avLst/>
              <a:gdLst/>
              <a:ahLst/>
              <a:cxnLst/>
              <a:rect l="0" t="0" r="0" b="0"/>
              <a:pathLst>
                <a:path w="105286" h="169871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54057" y="1088"/>
                  </a:lnTo>
                  <a:lnTo>
                    <a:pt x="71208" y="11655"/>
                  </a:lnTo>
                  <a:lnTo>
                    <a:pt x="85460" y="28050"/>
                  </a:lnTo>
                  <a:lnTo>
                    <a:pt x="95695" y="47035"/>
                  </a:lnTo>
                  <a:lnTo>
                    <a:pt x="103391" y="96224"/>
                  </a:lnTo>
                  <a:lnTo>
                    <a:pt x="102384" y="135962"/>
                  </a:lnTo>
                  <a:lnTo>
                    <a:pt x="93857" y="159336"/>
                  </a:lnTo>
                  <a:lnTo>
                    <a:pt x="87138" y="165803"/>
                  </a:lnTo>
                  <a:lnTo>
                    <a:pt x="79149" y="168945"/>
                  </a:lnTo>
                  <a:lnTo>
                    <a:pt x="70313" y="169870"/>
                  </a:lnTo>
                  <a:lnTo>
                    <a:pt x="64423" y="165807"/>
                  </a:lnTo>
                  <a:lnTo>
                    <a:pt x="57879" y="148814"/>
                  </a:lnTo>
                  <a:lnTo>
                    <a:pt x="58472" y="140071"/>
                  </a:lnTo>
                  <a:lnTo>
                    <a:pt x="65373" y="124118"/>
                  </a:lnTo>
                  <a:lnTo>
                    <a:pt x="79357" y="112348"/>
                  </a:lnTo>
                  <a:lnTo>
                    <a:pt x="105285" y="98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417974" y="3704954"/>
            <a:ext cx="173485" cy="149003"/>
            <a:chOff x="6417974" y="3704954"/>
            <a:chExt cx="173485" cy="149003"/>
          </a:xfrm>
        </p:grpSpPr>
        <p:sp>
          <p:nvSpPr>
            <p:cNvPr id="91" name="Freeform 90"/>
            <p:cNvSpPr/>
            <p:nvPr/>
          </p:nvSpPr>
          <p:spPr>
            <a:xfrm>
              <a:off x="6417974" y="3822371"/>
              <a:ext cx="42116" cy="21058"/>
            </a:xfrm>
            <a:custGeom>
              <a:avLst/>
              <a:gdLst/>
              <a:ahLst/>
              <a:cxnLst/>
              <a:rect l="0" t="0" r="0" b="0"/>
              <a:pathLst>
                <a:path w="42116" h="21058">
                  <a:moveTo>
                    <a:pt x="42115" y="0"/>
                  </a:moveTo>
                  <a:lnTo>
                    <a:pt x="1399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02202" y="3704954"/>
              <a:ext cx="89257" cy="149003"/>
            </a:xfrm>
            <a:custGeom>
              <a:avLst/>
              <a:gdLst/>
              <a:ahLst/>
              <a:cxnLst/>
              <a:rect l="0" t="0" r="0" b="0"/>
              <a:pathLst>
                <a:path w="89257" h="149003">
                  <a:moveTo>
                    <a:pt x="0" y="12132"/>
                  </a:moveTo>
                  <a:lnTo>
                    <a:pt x="11179" y="953"/>
                  </a:lnTo>
                  <a:lnTo>
                    <a:pt x="16811" y="0"/>
                  </a:lnTo>
                  <a:lnTo>
                    <a:pt x="22906" y="1705"/>
                  </a:lnTo>
                  <a:lnTo>
                    <a:pt x="29309" y="5180"/>
                  </a:lnTo>
                  <a:lnTo>
                    <a:pt x="39542" y="18401"/>
                  </a:lnTo>
                  <a:lnTo>
                    <a:pt x="43910" y="26839"/>
                  </a:lnTo>
                  <a:lnTo>
                    <a:pt x="44481" y="34805"/>
                  </a:lnTo>
                  <a:lnTo>
                    <a:pt x="38877" y="49895"/>
                  </a:lnTo>
                  <a:lnTo>
                    <a:pt x="39956" y="53685"/>
                  </a:lnTo>
                  <a:lnTo>
                    <a:pt x="44185" y="55042"/>
                  </a:lnTo>
                  <a:lnTo>
                    <a:pt x="58242" y="55769"/>
                  </a:lnTo>
                  <a:lnTo>
                    <a:pt x="76188" y="59992"/>
                  </a:lnTo>
                  <a:lnTo>
                    <a:pt x="82379" y="66266"/>
                  </a:lnTo>
                  <a:lnTo>
                    <a:pt x="89256" y="85714"/>
                  </a:lnTo>
                  <a:lnTo>
                    <a:pt x="86073" y="106836"/>
                  </a:lnTo>
                  <a:lnTo>
                    <a:pt x="76859" y="125582"/>
                  </a:lnTo>
                  <a:lnTo>
                    <a:pt x="52642" y="149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417974" y="3980298"/>
            <a:ext cx="200043" cy="210571"/>
            <a:chOff x="6417974" y="3980298"/>
            <a:chExt cx="200043" cy="210571"/>
          </a:xfrm>
        </p:grpSpPr>
        <p:sp>
          <p:nvSpPr>
            <p:cNvPr id="94" name="Freeform 93"/>
            <p:cNvSpPr/>
            <p:nvPr/>
          </p:nvSpPr>
          <p:spPr>
            <a:xfrm>
              <a:off x="6417974" y="4148754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17896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44316" y="398029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19128" y="52705"/>
                  </a:lnTo>
                  <a:lnTo>
                    <a:pt x="60350" y="110297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70617" y="4053998"/>
              <a:ext cx="105286" cy="33954"/>
            </a:xfrm>
            <a:custGeom>
              <a:avLst/>
              <a:gdLst/>
              <a:ahLst/>
              <a:cxnLst/>
              <a:rect l="0" t="0" r="0" b="0"/>
              <a:pathLst>
                <a:path w="105286" h="33954">
                  <a:moveTo>
                    <a:pt x="105285" y="10528"/>
                  </a:moveTo>
                  <a:lnTo>
                    <a:pt x="81238" y="20104"/>
                  </a:lnTo>
                  <a:lnTo>
                    <a:pt x="66911" y="30772"/>
                  </a:lnTo>
                  <a:lnTo>
                    <a:pt x="46506" y="33953"/>
                  </a:lnTo>
                  <a:lnTo>
                    <a:pt x="34514" y="33164"/>
                  </a:lnTo>
                  <a:lnTo>
                    <a:pt x="25349" y="29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407446" y="4348796"/>
            <a:ext cx="192711" cy="242156"/>
            <a:chOff x="6407446" y="4348796"/>
            <a:chExt cx="192711" cy="242156"/>
          </a:xfrm>
        </p:grpSpPr>
        <p:sp>
          <p:nvSpPr>
            <p:cNvPr id="98" name="Freeform 97"/>
            <p:cNvSpPr/>
            <p:nvPr/>
          </p:nvSpPr>
          <p:spPr>
            <a:xfrm>
              <a:off x="6407446" y="4548837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17895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01314" y="4348796"/>
              <a:ext cx="98843" cy="221099"/>
            </a:xfrm>
            <a:custGeom>
              <a:avLst/>
              <a:gdLst/>
              <a:ahLst/>
              <a:cxnLst/>
              <a:rect l="0" t="0" r="0" b="0"/>
              <a:pathLst>
                <a:path w="98843" h="221099">
                  <a:moveTo>
                    <a:pt x="53530" y="0"/>
                  </a:moveTo>
                  <a:lnTo>
                    <a:pt x="4033" y="55087"/>
                  </a:lnTo>
                  <a:lnTo>
                    <a:pt x="645" y="64800"/>
                  </a:lnTo>
                  <a:lnTo>
                    <a:pt x="0" y="84952"/>
                  </a:lnTo>
                  <a:lnTo>
                    <a:pt x="6214" y="116028"/>
                  </a:lnTo>
                  <a:lnTo>
                    <a:pt x="9118" y="119466"/>
                  </a:lnTo>
                  <a:lnTo>
                    <a:pt x="12224" y="118248"/>
                  </a:lnTo>
                  <a:lnTo>
                    <a:pt x="31203" y="96667"/>
                  </a:lnTo>
                  <a:lnTo>
                    <a:pt x="38646" y="93690"/>
                  </a:lnTo>
                  <a:lnTo>
                    <a:pt x="56274" y="93503"/>
                  </a:lnTo>
                  <a:lnTo>
                    <a:pt x="72687" y="103557"/>
                  </a:lnTo>
                  <a:lnTo>
                    <a:pt x="86612" y="119725"/>
                  </a:lnTo>
                  <a:lnTo>
                    <a:pt x="96700" y="138608"/>
                  </a:lnTo>
                  <a:lnTo>
                    <a:pt x="98842" y="158700"/>
                  </a:lnTo>
                  <a:lnTo>
                    <a:pt x="94726" y="178157"/>
                  </a:lnTo>
                  <a:lnTo>
                    <a:pt x="6405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41021" y="4598291"/>
            <a:ext cx="3993848" cy="580521"/>
            <a:chOff x="541021" y="4598291"/>
            <a:chExt cx="3993848" cy="580521"/>
          </a:xfrm>
        </p:grpSpPr>
        <p:sp>
          <p:nvSpPr>
            <p:cNvPr id="101" name="Freeform 100"/>
            <p:cNvSpPr/>
            <p:nvPr/>
          </p:nvSpPr>
          <p:spPr>
            <a:xfrm>
              <a:off x="705409" y="4701437"/>
              <a:ext cx="192784" cy="287851"/>
            </a:xfrm>
            <a:custGeom>
              <a:avLst/>
              <a:gdLst/>
              <a:ahLst/>
              <a:cxnLst/>
              <a:rect l="0" t="0" r="0" b="0"/>
              <a:pathLst>
                <a:path w="192784" h="287851">
                  <a:moveTo>
                    <a:pt x="157927" y="25858"/>
                  </a:moveTo>
                  <a:lnTo>
                    <a:pt x="102883" y="7900"/>
                  </a:lnTo>
                  <a:lnTo>
                    <a:pt x="66099" y="0"/>
                  </a:lnTo>
                  <a:lnTo>
                    <a:pt x="43415" y="1887"/>
                  </a:lnTo>
                  <a:lnTo>
                    <a:pt x="24755" y="9745"/>
                  </a:lnTo>
                  <a:lnTo>
                    <a:pt x="16503" y="15116"/>
                  </a:lnTo>
                  <a:lnTo>
                    <a:pt x="11002" y="24546"/>
                  </a:lnTo>
                  <a:lnTo>
                    <a:pt x="4890" y="50621"/>
                  </a:lnTo>
                  <a:lnTo>
                    <a:pt x="8201" y="106616"/>
                  </a:lnTo>
                  <a:lnTo>
                    <a:pt x="11009" y="140513"/>
                  </a:lnTo>
                  <a:lnTo>
                    <a:pt x="13188" y="140899"/>
                  </a:lnTo>
                  <a:lnTo>
                    <a:pt x="30681" y="121892"/>
                  </a:lnTo>
                  <a:lnTo>
                    <a:pt x="55494" y="107995"/>
                  </a:lnTo>
                  <a:lnTo>
                    <a:pt x="78086" y="106427"/>
                  </a:lnTo>
                  <a:lnTo>
                    <a:pt x="125129" y="114952"/>
                  </a:lnTo>
                  <a:lnTo>
                    <a:pt x="143740" y="127457"/>
                  </a:lnTo>
                  <a:lnTo>
                    <a:pt x="180842" y="166922"/>
                  </a:lnTo>
                  <a:lnTo>
                    <a:pt x="190729" y="185649"/>
                  </a:lnTo>
                  <a:lnTo>
                    <a:pt x="192783" y="205671"/>
                  </a:lnTo>
                  <a:lnTo>
                    <a:pt x="188626" y="225098"/>
                  </a:lnTo>
                  <a:lnTo>
                    <a:pt x="178980" y="241531"/>
                  </a:lnTo>
                  <a:lnTo>
                    <a:pt x="154807" y="263936"/>
                  </a:lnTo>
                  <a:lnTo>
                    <a:pt x="125417" y="279803"/>
                  </a:lnTo>
                  <a:lnTo>
                    <a:pt x="62125" y="287850"/>
                  </a:lnTo>
                  <a:lnTo>
                    <a:pt x="26986" y="285589"/>
                  </a:lnTo>
                  <a:lnTo>
                    <a:pt x="0" y="278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1021" y="4598291"/>
              <a:ext cx="452888" cy="473756"/>
            </a:xfrm>
            <a:custGeom>
              <a:avLst/>
              <a:gdLst/>
              <a:ahLst/>
              <a:cxnLst/>
              <a:rect l="0" t="0" r="0" b="0"/>
              <a:pathLst>
                <a:path w="452888" h="473756">
                  <a:moveTo>
                    <a:pt x="301258" y="23719"/>
                  </a:moveTo>
                  <a:lnTo>
                    <a:pt x="290080" y="12541"/>
                  </a:lnTo>
                  <a:lnTo>
                    <a:pt x="260772" y="0"/>
                  </a:lnTo>
                  <a:lnTo>
                    <a:pt x="216863" y="53"/>
                  </a:lnTo>
                  <a:lnTo>
                    <a:pt x="160369" y="11722"/>
                  </a:lnTo>
                  <a:lnTo>
                    <a:pt x="101880" y="48773"/>
                  </a:lnTo>
                  <a:lnTo>
                    <a:pt x="70456" y="79578"/>
                  </a:lnTo>
                  <a:lnTo>
                    <a:pt x="35815" y="136663"/>
                  </a:lnTo>
                  <a:lnTo>
                    <a:pt x="14110" y="197386"/>
                  </a:lnTo>
                  <a:lnTo>
                    <a:pt x="736" y="252173"/>
                  </a:lnTo>
                  <a:lnTo>
                    <a:pt x="0" y="308055"/>
                  </a:lnTo>
                  <a:lnTo>
                    <a:pt x="10774" y="358564"/>
                  </a:lnTo>
                  <a:lnTo>
                    <a:pt x="31915" y="391604"/>
                  </a:lnTo>
                  <a:lnTo>
                    <a:pt x="72406" y="433325"/>
                  </a:lnTo>
                  <a:lnTo>
                    <a:pt x="102039" y="451970"/>
                  </a:lnTo>
                  <a:lnTo>
                    <a:pt x="154672" y="468751"/>
                  </a:lnTo>
                  <a:lnTo>
                    <a:pt x="211818" y="473755"/>
                  </a:lnTo>
                  <a:lnTo>
                    <a:pt x="268987" y="461590"/>
                  </a:lnTo>
                  <a:lnTo>
                    <a:pt x="330558" y="441632"/>
                  </a:lnTo>
                  <a:lnTo>
                    <a:pt x="384016" y="408169"/>
                  </a:lnTo>
                  <a:lnTo>
                    <a:pt x="423435" y="359959"/>
                  </a:lnTo>
                  <a:lnTo>
                    <a:pt x="447647" y="304781"/>
                  </a:lnTo>
                  <a:lnTo>
                    <a:pt x="452887" y="279656"/>
                  </a:lnTo>
                  <a:lnTo>
                    <a:pt x="443856" y="218600"/>
                  </a:lnTo>
                  <a:lnTo>
                    <a:pt x="422449" y="164943"/>
                  </a:lnTo>
                  <a:lnTo>
                    <a:pt x="400208" y="130294"/>
                  </a:lnTo>
                  <a:lnTo>
                    <a:pt x="344156" y="82120"/>
                  </a:lnTo>
                  <a:lnTo>
                    <a:pt x="295347" y="54579"/>
                  </a:lnTo>
                  <a:lnTo>
                    <a:pt x="259144" y="44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074364" y="4629276"/>
              <a:ext cx="262756" cy="411109"/>
            </a:xfrm>
            <a:custGeom>
              <a:avLst/>
              <a:gdLst/>
              <a:ahLst/>
              <a:cxnLst/>
              <a:rect l="0" t="0" r="0" b="0"/>
              <a:pathLst>
                <a:path w="262756" h="411109">
                  <a:moveTo>
                    <a:pt x="167998" y="34848"/>
                  </a:moveTo>
                  <a:lnTo>
                    <a:pt x="142782" y="11971"/>
                  </a:lnTo>
                  <a:lnTo>
                    <a:pt x="124036" y="2064"/>
                  </a:lnTo>
                  <a:lnTo>
                    <a:pt x="104006" y="0"/>
                  </a:lnTo>
                  <a:lnTo>
                    <a:pt x="62551" y="8207"/>
                  </a:lnTo>
                  <a:lnTo>
                    <a:pt x="44704" y="20668"/>
                  </a:lnTo>
                  <a:lnTo>
                    <a:pt x="30143" y="37905"/>
                  </a:lnTo>
                  <a:lnTo>
                    <a:pt x="11263" y="80686"/>
                  </a:lnTo>
                  <a:lnTo>
                    <a:pt x="1857" y="133849"/>
                  </a:lnTo>
                  <a:lnTo>
                    <a:pt x="0" y="189411"/>
                  </a:lnTo>
                  <a:lnTo>
                    <a:pt x="2752" y="245447"/>
                  </a:lnTo>
                  <a:lnTo>
                    <a:pt x="19804" y="301576"/>
                  </a:lnTo>
                  <a:lnTo>
                    <a:pt x="52542" y="357188"/>
                  </a:lnTo>
                  <a:lnTo>
                    <a:pt x="80331" y="388509"/>
                  </a:lnTo>
                  <a:lnTo>
                    <a:pt x="106928" y="404538"/>
                  </a:lnTo>
                  <a:lnTo>
                    <a:pt x="142624" y="411108"/>
                  </a:lnTo>
                  <a:lnTo>
                    <a:pt x="182837" y="407465"/>
                  </a:lnTo>
                  <a:lnTo>
                    <a:pt x="237759" y="387222"/>
                  </a:lnTo>
                  <a:lnTo>
                    <a:pt x="262755" y="382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38919" y="4837519"/>
              <a:ext cx="163757" cy="180482"/>
            </a:xfrm>
            <a:custGeom>
              <a:avLst/>
              <a:gdLst/>
              <a:ahLst/>
              <a:cxnLst/>
              <a:rect l="0" t="0" r="0" b="0"/>
              <a:pathLst>
                <a:path w="163757" h="180482">
                  <a:moveTo>
                    <a:pt x="92956" y="5590"/>
                  </a:moveTo>
                  <a:lnTo>
                    <a:pt x="76189" y="0"/>
                  </a:lnTo>
                  <a:lnTo>
                    <a:pt x="58598" y="376"/>
                  </a:lnTo>
                  <a:lnTo>
                    <a:pt x="39081" y="5612"/>
                  </a:lnTo>
                  <a:lnTo>
                    <a:pt x="18709" y="15738"/>
                  </a:lnTo>
                  <a:lnTo>
                    <a:pt x="11873" y="24054"/>
                  </a:lnTo>
                  <a:lnTo>
                    <a:pt x="4277" y="45771"/>
                  </a:lnTo>
                  <a:lnTo>
                    <a:pt x="0" y="84306"/>
                  </a:lnTo>
                  <a:lnTo>
                    <a:pt x="5239" y="108425"/>
                  </a:lnTo>
                  <a:lnTo>
                    <a:pt x="21343" y="138615"/>
                  </a:lnTo>
                  <a:lnTo>
                    <a:pt x="47745" y="169776"/>
                  </a:lnTo>
                  <a:lnTo>
                    <a:pt x="67793" y="177997"/>
                  </a:lnTo>
                  <a:lnTo>
                    <a:pt x="91131" y="180481"/>
                  </a:lnTo>
                  <a:lnTo>
                    <a:pt x="113202" y="177686"/>
                  </a:lnTo>
                  <a:lnTo>
                    <a:pt x="131590" y="169424"/>
                  </a:lnTo>
                  <a:lnTo>
                    <a:pt x="139769" y="163945"/>
                  </a:lnTo>
                  <a:lnTo>
                    <a:pt x="151977" y="148500"/>
                  </a:lnTo>
                  <a:lnTo>
                    <a:pt x="160132" y="128767"/>
                  </a:lnTo>
                  <a:lnTo>
                    <a:pt x="163756" y="104399"/>
                  </a:lnTo>
                  <a:lnTo>
                    <a:pt x="159128" y="81090"/>
                  </a:lnTo>
                  <a:lnTo>
                    <a:pt x="142682" y="37531"/>
                  </a:lnTo>
                  <a:lnTo>
                    <a:pt x="129094" y="22515"/>
                  </a:lnTo>
                  <a:lnTo>
                    <a:pt x="103485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26632" y="4814375"/>
              <a:ext cx="157928" cy="169223"/>
            </a:xfrm>
            <a:custGeom>
              <a:avLst/>
              <a:gdLst/>
              <a:ahLst/>
              <a:cxnLst/>
              <a:rect l="0" t="0" r="0" b="0"/>
              <a:pathLst>
                <a:path w="157928" h="169223">
                  <a:moveTo>
                    <a:pt x="0" y="60319"/>
                  </a:moveTo>
                  <a:lnTo>
                    <a:pt x="25194" y="114194"/>
                  </a:lnTo>
                  <a:lnTo>
                    <a:pt x="45244" y="165767"/>
                  </a:lnTo>
                  <a:lnTo>
                    <a:pt x="45370" y="169222"/>
                  </a:lnTo>
                  <a:lnTo>
                    <a:pt x="43115" y="168016"/>
                  </a:lnTo>
                  <a:lnTo>
                    <a:pt x="39272" y="163702"/>
                  </a:lnTo>
                  <a:lnTo>
                    <a:pt x="17606" y="102805"/>
                  </a:lnTo>
                  <a:lnTo>
                    <a:pt x="12625" y="65369"/>
                  </a:lnTo>
                  <a:lnTo>
                    <a:pt x="16739" y="30230"/>
                  </a:lnTo>
                  <a:lnTo>
                    <a:pt x="25377" y="11461"/>
                  </a:lnTo>
                  <a:lnTo>
                    <a:pt x="30956" y="3180"/>
                  </a:lnTo>
                  <a:lnTo>
                    <a:pt x="38185" y="0"/>
                  </a:lnTo>
                  <a:lnTo>
                    <a:pt x="46513" y="219"/>
                  </a:lnTo>
                  <a:lnTo>
                    <a:pt x="75003" y="11706"/>
                  </a:lnTo>
                  <a:lnTo>
                    <a:pt x="110482" y="36548"/>
                  </a:lnTo>
                  <a:lnTo>
                    <a:pt x="145193" y="92590"/>
                  </a:lnTo>
                  <a:lnTo>
                    <a:pt x="157927" y="144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31598" y="4799599"/>
              <a:ext cx="142475" cy="222495"/>
            </a:xfrm>
            <a:custGeom>
              <a:avLst/>
              <a:gdLst/>
              <a:ahLst/>
              <a:cxnLst/>
              <a:rect l="0" t="0" r="0" b="0"/>
              <a:pathLst>
                <a:path w="142475" h="222495">
                  <a:moveTo>
                    <a:pt x="5604" y="85624"/>
                  </a:moveTo>
                  <a:lnTo>
                    <a:pt x="14" y="102391"/>
                  </a:lnTo>
                  <a:lnTo>
                    <a:pt x="390" y="119982"/>
                  </a:lnTo>
                  <a:lnTo>
                    <a:pt x="16599" y="180623"/>
                  </a:lnTo>
                  <a:lnTo>
                    <a:pt x="19953" y="191071"/>
                  </a:lnTo>
                  <a:lnTo>
                    <a:pt x="19849" y="194526"/>
                  </a:lnTo>
                  <a:lnTo>
                    <a:pt x="17440" y="193320"/>
                  </a:lnTo>
                  <a:lnTo>
                    <a:pt x="13495" y="189007"/>
                  </a:lnTo>
                  <a:lnTo>
                    <a:pt x="9111" y="171736"/>
                  </a:lnTo>
                  <a:lnTo>
                    <a:pt x="0" y="110221"/>
                  </a:lnTo>
                  <a:lnTo>
                    <a:pt x="4634" y="48915"/>
                  </a:lnTo>
                  <a:lnTo>
                    <a:pt x="11412" y="27974"/>
                  </a:lnTo>
                  <a:lnTo>
                    <a:pt x="16495" y="19115"/>
                  </a:lnTo>
                  <a:lnTo>
                    <a:pt x="31501" y="6151"/>
                  </a:lnTo>
                  <a:lnTo>
                    <a:pt x="40416" y="1057"/>
                  </a:lnTo>
                  <a:lnTo>
                    <a:pt x="48699" y="0"/>
                  </a:lnTo>
                  <a:lnTo>
                    <a:pt x="64142" y="5065"/>
                  </a:lnTo>
                  <a:lnTo>
                    <a:pt x="85989" y="21070"/>
                  </a:lnTo>
                  <a:lnTo>
                    <a:pt x="101691" y="46219"/>
                  </a:lnTo>
                  <a:lnTo>
                    <a:pt x="121130" y="104842"/>
                  </a:lnTo>
                  <a:lnTo>
                    <a:pt x="137757" y="160251"/>
                  </a:lnTo>
                  <a:lnTo>
                    <a:pt x="142474" y="222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94056" y="4797033"/>
              <a:ext cx="148473" cy="204004"/>
            </a:xfrm>
            <a:custGeom>
              <a:avLst/>
              <a:gdLst/>
              <a:ahLst/>
              <a:cxnLst/>
              <a:rect l="0" t="0" r="0" b="0"/>
              <a:pathLst>
                <a:path w="148473" h="204004">
                  <a:moveTo>
                    <a:pt x="11602" y="140832"/>
                  </a:moveTo>
                  <a:lnTo>
                    <a:pt x="22780" y="129654"/>
                  </a:lnTo>
                  <a:lnTo>
                    <a:pt x="84819" y="105988"/>
                  </a:lnTo>
                  <a:lnTo>
                    <a:pt x="99905" y="92591"/>
                  </a:lnTo>
                  <a:lnTo>
                    <a:pt x="105565" y="84105"/>
                  </a:lnTo>
                  <a:lnTo>
                    <a:pt x="113532" y="49805"/>
                  </a:lnTo>
                  <a:lnTo>
                    <a:pt x="109157" y="26676"/>
                  </a:lnTo>
                  <a:lnTo>
                    <a:pt x="104714" y="15595"/>
                  </a:lnTo>
                  <a:lnTo>
                    <a:pt x="97073" y="8208"/>
                  </a:lnTo>
                  <a:lnTo>
                    <a:pt x="76105" y="0"/>
                  </a:lnTo>
                  <a:lnTo>
                    <a:pt x="66302" y="150"/>
                  </a:lnTo>
                  <a:lnTo>
                    <a:pt x="49171" y="6557"/>
                  </a:lnTo>
                  <a:lnTo>
                    <a:pt x="26373" y="28907"/>
                  </a:lnTo>
                  <a:lnTo>
                    <a:pt x="4800" y="57756"/>
                  </a:lnTo>
                  <a:lnTo>
                    <a:pt x="0" y="78173"/>
                  </a:lnTo>
                  <a:lnTo>
                    <a:pt x="3271" y="136437"/>
                  </a:lnTo>
                  <a:lnTo>
                    <a:pt x="12189" y="154866"/>
                  </a:lnTo>
                  <a:lnTo>
                    <a:pt x="27070" y="167736"/>
                  </a:lnTo>
                  <a:lnTo>
                    <a:pt x="85735" y="193063"/>
                  </a:lnTo>
                  <a:lnTo>
                    <a:pt x="117015" y="200762"/>
                  </a:lnTo>
                  <a:lnTo>
                    <a:pt x="148472" y="204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95762" y="4823515"/>
              <a:ext cx="136280" cy="198579"/>
            </a:xfrm>
            <a:custGeom>
              <a:avLst/>
              <a:gdLst/>
              <a:ahLst/>
              <a:cxnLst/>
              <a:rect l="0" t="0" r="0" b="0"/>
              <a:pathLst>
                <a:path w="136280" h="198579">
                  <a:moveTo>
                    <a:pt x="104693" y="9065"/>
                  </a:moveTo>
                  <a:lnTo>
                    <a:pt x="67216" y="732"/>
                  </a:lnTo>
                  <a:lnTo>
                    <a:pt x="55142" y="0"/>
                  </a:lnTo>
                  <a:lnTo>
                    <a:pt x="35487" y="5426"/>
                  </a:lnTo>
                  <a:lnTo>
                    <a:pt x="18953" y="16806"/>
                  </a:lnTo>
                  <a:lnTo>
                    <a:pt x="3806" y="33562"/>
                  </a:lnTo>
                  <a:lnTo>
                    <a:pt x="0" y="44114"/>
                  </a:lnTo>
                  <a:lnTo>
                    <a:pt x="234" y="81321"/>
                  </a:lnTo>
                  <a:lnTo>
                    <a:pt x="8882" y="120811"/>
                  </a:lnTo>
                  <a:lnTo>
                    <a:pt x="32172" y="163069"/>
                  </a:lnTo>
                  <a:lnTo>
                    <a:pt x="46725" y="178117"/>
                  </a:lnTo>
                  <a:lnTo>
                    <a:pt x="64892" y="188704"/>
                  </a:lnTo>
                  <a:lnTo>
                    <a:pt x="117621" y="197278"/>
                  </a:lnTo>
                  <a:lnTo>
                    <a:pt x="136279" y="198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26797" y="4695709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54145"/>
                  </a:lnTo>
                  <a:lnTo>
                    <a:pt x="7236" y="116965"/>
                  </a:lnTo>
                  <a:lnTo>
                    <a:pt x="12998" y="174360"/>
                  </a:lnTo>
                  <a:lnTo>
                    <a:pt x="19465" y="231364"/>
                  </a:lnTo>
                  <a:lnTo>
                    <a:pt x="27979" y="288204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42570" y="4812101"/>
              <a:ext cx="189513" cy="20480"/>
            </a:xfrm>
            <a:custGeom>
              <a:avLst/>
              <a:gdLst/>
              <a:ahLst/>
              <a:cxnLst/>
              <a:rect l="0" t="0" r="0" b="0"/>
              <a:pathLst>
                <a:path w="189513" h="20480">
                  <a:moveTo>
                    <a:pt x="189512" y="20479"/>
                  </a:moveTo>
                  <a:lnTo>
                    <a:pt x="172745" y="9301"/>
                  </a:lnTo>
                  <a:lnTo>
                    <a:pt x="134371" y="2349"/>
                  </a:lnTo>
                  <a:lnTo>
                    <a:pt x="77408" y="0"/>
                  </a:lnTo>
                  <a:lnTo>
                    <a:pt x="27335" y="2656"/>
                  </a:lnTo>
                  <a:lnTo>
                    <a:pt x="0" y="9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11108" y="4695709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1202" y="85099"/>
                  </a:lnTo>
                  <a:lnTo>
                    <a:pt x="38361" y="140249"/>
                  </a:lnTo>
                  <a:lnTo>
                    <a:pt x="41002" y="199873"/>
                  </a:lnTo>
                  <a:lnTo>
                    <a:pt x="41785" y="253934"/>
                  </a:lnTo>
                  <a:lnTo>
                    <a:pt x="45169" y="308477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16352" y="481152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72168" y="3119"/>
                  </a:lnTo>
                  <a:lnTo>
                    <a:pt x="124322" y="11453"/>
                  </a:lnTo>
                  <a:lnTo>
                    <a:pt x="66931" y="24749"/>
                  </a:lnTo>
                  <a:lnTo>
                    <a:pt x="1726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16393" y="4632538"/>
              <a:ext cx="326385" cy="369676"/>
            </a:xfrm>
            <a:custGeom>
              <a:avLst/>
              <a:gdLst/>
              <a:ahLst/>
              <a:cxnLst/>
              <a:rect l="0" t="0" r="0" b="0"/>
              <a:pathLst>
                <a:path w="326385" h="369676">
                  <a:moveTo>
                    <a:pt x="0" y="0"/>
                  </a:moveTo>
                  <a:lnTo>
                    <a:pt x="8334" y="37479"/>
                  </a:lnTo>
                  <a:lnTo>
                    <a:pt x="15684" y="88902"/>
                  </a:lnTo>
                  <a:lnTo>
                    <a:pt x="28401" y="138054"/>
                  </a:lnTo>
                  <a:lnTo>
                    <a:pt x="42178" y="195423"/>
                  </a:lnTo>
                  <a:lnTo>
                    <a:pt x="50576" y="252422"/>
                  </a:lnTo>
                  <a:lnTo>
                    <a:pt x="59470" y="304365"/>
                  </a:lnTo>
                  <a:lnTo>
                    <a:pt x="68273" y="366754"/>
                  </a:lnTo>
                  <a:lnTo>
                    <a:pt x="68912" y="369675"/>
                  </a:lnTo>
                  <a:lnTo>
                    <a:pt x="64158" y="328937"/>
                  </a:lnTo>
                  <a:lnTo>
                    <a:pt x="74754" y="265744"/>
                  </a:lnTo>
                  <a:lnTo>
                    <a:pt x="77912" y="254372"/>
                  </a:lnTo>
                  <a:lnTo>
                    <a:pt x="84697" y="246790"/>
                  </a:lnTo>
                  <a:lnTo>
                    <a:pt x="104714" y="238367"/>
                  </a:lnTo>
                  <a:lnTo>
                    <a:pt x="114263" y="239630"/>
                  </a:lnTo>
                  <a:lnTo>
                    <a:pt x="131112" y="250392"/>
                  </a:lnTo>
                  <a:lnTo>
                    <a:pt x="143280" y="269993"/>
                  </a:lnTo>
                  <a:lnTo>
                    <a:pt x="163234" y="327060"/>
                  </a:lnTo>
                  <a:lnTo>
                    <a:pt x="168079" y="358040"/>
                  </a:lnTo>
                  <a:lnTo>
                    <a:pt x="170544" y="358017"/>
                  </a:lnTo>
                  <a:lnTo>
                    <a:pt x="195854" y="332023"/>
                  </a:lnTo>
                  <a:lnTo>
                    <a:pt x="232880" y="308174"/>
                  </a:lnTo>
                  <a:lnTo>
                    <a:pt x="260464" y="292523"/>
                  </a:lnTo>
                  <a:lnTo>
                    <a:pt x="290746" y="266273"/>
                  </a:lnTo>
                  <a:lnTo>
                    <a:pt x="298846" y="246246"/>
                  </a:lnTo>
                  <a:lnTo>
                    <a:pt x="301006" y="234354"/>
                  </a:lnTo>
                  <a:lnTo>
                    <a:pt x="297167" y="214902"/>
                  </a:lnTo>
                  <a:lnTo>
                    <a:pt x="292868" y="206439"/>
                  </a:lnTo>
                  <a:lnTo>
                    <a:pt x="278733" y="193917"/>
                  </a:lnTo>
                  <a:lnTo>
                    <a:pt x="270050" y="188939"/>
                  </a:lnTo>
                  <a:lnTo>
                    <a:pt x="251044" y="186529"/>
                  </a:lnTo>
                  <a:lnTo>
                    <a:pt x="232068" y="190527"/>
                  </a:lnTo>
                  <a:lnTo>
                    <a:pt x="200822" y="212157"/>
                  </a:lnTo>
                  <a:lnTo>
                    <a:pt x="193543" y="218647"/>
                  </a:lnTo>
                  <a:lnTo>
                    <a:pt x="185455" y="238337"/>
                  </a:lnTo>
                  <a:lnTo>
                    <a:pt x="183030" y="261515"/>
                  </a:lnTo>
                  <a:lnTo>
                    <a:pt x="185852" y="283516"/>
                  </a:lnTo>
                  <a:lnTo>
                    <a:pt x="194125" y="301872"/>
                  </a:lnTo>
                  <a:lnTo>
                    <a:pt x="218500" y="332720"/>
                  </a:lnTo>
                  <a:lnTo>
                    <a:pt x="244505" y="348668"/>
                  </a:lnTo>
                  <a:lnTo>
                    <a:pt x="284734" y="363368"/>
                  </a:lnTo>
                  <a:lnTo>
                    <a:pt x="32638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89174" y="4831607"/>
              <a:ext cx="172040" cy="347205"/>
            </a:xfrm>
            <a:custGeom>
              <a:avLst/>
              <a:gdLst/>
              <a:ahLst/>
              <a:cxnLst/>
              <a:rect l="0" t="0" r="0" b="0"/>
              <a:pathLst>
                <a:path w="172040" h="347205">
                  <a:moveTo>
                    <a:pt x="58929" y="158900"/>
                  </a:moveTo>
                  <a:lnTo>
                    <a:pt x="64518" y="217517"/>
                  </a:lnTo>
                  <a:lnTo>
                    <a:pt x="80260" y="280353"/>
                  </a:lnTo>
                  <a:lnTo>
                    <a:pt x="88489" y="340428"/>
                  </a:lnTo>
                  <a:lnTo>
                    <a:pt x="87994" y="346600"/>
                  </a:lnTo>
                  <a:lnTo>
                    <a:pt x="86495" y="347204"/>
                  </a:lnTo>
                  <a:lnTo>
                    <a:pt x="81709" y="338518"/>
                  </a:lnTo>
                  <a:lnTo>
                    <a:pt x="55046" y="275968"/>
                  </a:lnTo>
                  <a:lnTo>
                    <a:pt x="38492" y="221626"/>
                  </a:lnTo>
                  <a:lnTo>
                    <a:pt x="18368" y="165832"/>
                  </a:lnTo>
                  <a:lnTo>
                    <a:pt x="1437" y="102515"/>
                  </a:lnTo>
                  <a:lnTo>
                    <a:pt x="0" y="43734"/>
                  </a:lnTo>
                  <a:lnTo>
                    <a:pt x="2095" y="29480"/>
                  </a:lnTo>
                  <a:lnTo>
                    <a:pt x="7002" y="18808"/>
                  </a:lnTo>
                  <a:lnTo>
                    <a:pt x="21813" y="3831"/>
                  </a:lnTo>
                  <a:lnTo>
                    <a:pt x="31845" y="538"/>
                  </a:lnTo>
                  <a:lnTo>
                    <a:pt x="55471" y="0"/>
                  </a:lnTo>
                  <a:lnTo>
                    <a:pt x="75330" y="6780"/>
                  </a:lnTo>
                  <a:lnTo>
                    <a:pt x="121692" y="43597"/>
                  </a:lnTo>
                  <a:lnTo>
                    <a:pt x="150096" y="76853"/>
                  </a:lnTo>
                  <a:lnTo>
                    <a:pt x="165620" y="106904"/>
                  </a:lnTo>
                  <a:lnTo>
                    <a:pt x="172039" y="143624"/>
                  </a:lnTo>
                  <a:lnTo>
                    <a:pt x="167302" y="167319"/>
                  </a:lnTo>
                  <a:lnTo>
                    <a:pt x="162763" y="178551"/>
                  </a:lnTo>
                  <a:lnTo>
                    <a:pt x="148362" y="194150"/>
                  </a:lnTo>
                  <a:lnTo>
                    <a:pt x="110520" y="213697"/>
                  </a:lnTo>
                  <a:lnTo>
                    <a:pt x="79986" y="222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77186" y="4885223"/>
              <a:ext cx="168759" cy="176165"/>
            </a:xfrm>
            <a:custGeom>
              <a:avLst/>
              <a:gdLst/>
              <a:ahLst/>
              <a:cxnLst/>
              <a:rect l="0" t="0" r="0" b="0"/>
              <a:pathLst>
                <a:path w="168759" h="176165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8"/>
                  </a:lnTo>
                  <a:lnTo>
                    <a:pt x="6507" y="55087"/>
                  </a:lnTo>
                  <a:lnTo>
                    <a:pt x="0" y="96130"/>
                  </a:lnTo>
                  <a:lnTo>
                    <a:pt x="4716" y="119153"/>
                  </a:lnTo>
                  <a:lnTo>
                    <a:pt x="20526" y="145269"/>
                  </a:lnTo>
                  <a:lnTo>
                    <a:pt x="34506" y="159320"/>
                  </a:lnTo>
                  <a:lnTo>
                    <a:pt x="52418" y="169465"/>
                  </a:lnTo>
                  <a:lnTo>
                    <a:pt x="87822" y="176164"/>
                  </a:lnTo>
                  <a:lnTo>
                    <a:pt x="122359" y="172559"/>
                  </a:lnTo>
                  <a:lnTo>
                    <a:pt x="140987" y="160921"/>
                  </a:lnTo>
                  <a:lnTo>
                    <a:pt x="155895" y="144050"/>
                  </a:lnTo>
                  <a:lnTo>
                    <a:pt x="166420" y="124853"/>
                  </a:lnTo>
                  <a:lnTo>
                    <a:pt x="168758" y="104623"/>
                  </a:lnTo>
                  <a:lnTo>
                    <a:pt x="164728" y="83933"/>
                  </a:lnTo>
                  <a:lnTo>
                    <a:pt x="136585" y="31546"/>
                  </a:lnTo>
                  <a:lnTo>
                    <a:pt x="1025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916601" y="4916808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4654" y="58617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85015" y="4800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21886" y="4894714"/>
              <a:ext cx="157928" cy="158966"/>
            </a:xfrm>
            <a:custGeom>
              <a:avLst/>
              <a:gdLst/>
              <a:ahLst/>
              <a:cxnLst/>
              <a:rect l="0" t="0" r="0" b="0"/>
              <a:pathLst>
                <a:path w="157928" h="158966">
                  <a:moveTo>
                    <a:pt x="0" y="53680"/>
                  </a:moveTo>
                  <a:lnTo>
                    <a:pt x="14654" y="112296"/>
                  </a:lnTo>
                  <a:lnTo>
                    <a:pt x="30338" y="152676"/>
                  </a:lnTo>
                  <a:lnTo>
                    <a:pt x="33093" y="155942"/>
                  </a:lnTo>
                  <a:lnTo>
                    <a:pt x="33760" y="152270"/>
                  </a:lnTo>
                  <a:lnTo>
                    <a:pt x="30212" y="133762"/>
                  </a:lnTo>
                  <a:lnTo>
                    <a:pt x="11990" y="83753"/>
                  </a:lnTo>
                  <a:lnTo>
                    <a:pt x="2368" y="28814"/>
                  </a:lnTo>
                  <a:lnTo>
                    <a:pt x="5088" y="18385"/>
                  </a:lnTo>
                  <a:lnTo>
                    <a:pt x="10411" y="10263"/>
                  </a:lnTo>
                  <a:lnTo>
                    <a:pt x="17469" y="3678"/>
                  </a:lnTo>
                  <a:lnTo>
                    <a:pt x="25684" y="458"/>
                  </a:lnTo>
                  <a:lnTo>
                    <a:pt x="44170" y="0"/>
                  </a:lnTo>
                  <a:lnTo>
                    <a:pt x="60965" y="6815"/>
                  </a:lnTo>
                  <a:lnTo>
                    <a:pt x="90811" y="30254"/>
                  </a:lnTo>
                  <a:lnTo>
                    <a:pt x="126284" y="84144"/>
                  </a:lnTo>
                  <a:lnTo>
                    <a:pt x="144262" y="119638"/>
                  </a:lnTo>
                  <a:lnTo>
                    <a:pt x="157927" y="158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11399" y="4727295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5684" y="165650"/>
                  </a:lnTo>
                  <a:lnTo>
                    <a:pt x="27231" y="21963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27171" y="4824776"/>
              <a:ext cx="210571" cy="28862"/>
            </a:xfrm>
            <a:custGeom>
              <a:avLst/>
              <a:gdLst/>
              <a:ahLst/>
              <a:cxnLst/>
              <a:rect l="0" t="0" r="0" b="0"/>
              <a:pathLst>
                <a:path w="210571" h="28862">
                  <a:moveTo>
                    <a:pt x="210570" y="28861"/>
                  </a:moveTo>
                  <a:lnTo>
                    <a:pt x="199391" y="17683"/>
                  </a:lnTo>
                  <a:lnTo>
                    <a:pt x="170083" y="5142"/>
                  </a:lnTo>
                  <a:lnTo>
                    <a:pt x="112192" y="0"/>
                  </a:lnTo>
                  <a:lnTo>
                    <a:pt x="61415" y="5916"/>
                  </a:lnTo>
                  <a:lnTo>
                    <a:pt x="0" y="7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62501" y="4874694"/>
              <a:ext cx="172368" cy="189514"/>
            </a:xfrm>
            <a:custGeom>
              <a:avLst/>
              <a:gdLst/>
              <a:ahLst/>
              <a:cxnLst/>
              <a:rect l="0" t="0" r="0" b="0"/>
              <a:pathLst>
                <a:path w="172368" h="189514">
                  <a:moveTo>
                    <a:pt x="112110" y="0"/>
                  </a:moveTo>
                  <a:lnTo>
                    <a:pt x="69419" y="3119"/>
                  </a:lnTo>
                  <a:lnTo>
                    <a:pt x="38239" y="14572"/>
                  </a:lnTo>
                  <a:lnTo>
                    <a:pt x="1852" y="39403"/>
                  </a:lnTo>
                  <a:lnTo>
                    <a:pt x="0" y="46156"/>
                  </a:lnTo>
                  <a:lnTo>
                    <a:pt x="2275" y="52997"/>
                  </a:lnTo>
                  <a:lnTo>
                    <a:pt x="14162" y="66838"/>
                  </a:lnTo>
                  <a:lnTo>
                    <a:pt x="41754" y="86614"/>
                  </a:lnTo>
                  <a:lnTo>
                    <a:pt x="92406" y="104370"/>
                  </a:lnTo>
                  <a:lnTo>
                    <a:pt x="151846" y="123882"/>
                  </a:lnTo>
                  <a:lnTo>
                    <a:pt x="169155" y="135387"/>
                  </a:lnTo>
                  <a:lnTo>
                    <a:pt x="172367" y="141731"/>
                  </a:lnTo>
                  <a:lnTo>
                    <a:pt x="172168" y="148300"/>
                  </a:lnTo>
                  <a:lnTo>
                    <a:pt x="169696" y="155018"/>
                  </a:lnTo>
                  <a:lnTo>
                    <a:pt x="157591" y="165603"/>
                  </a:lnTo>
                  <a:lnTo>
                    <a:pt x="115635" y="181931"/>
                  </a:lnTo>
                  <a:lnTo>
                    <a:pt x="5946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6219211" y="3702904"/>
            <a:ext cx="131933" cy="111999"/>
          </a:xfrm>
          <a:custGeom>
            <a:avLst/>
            <a:gdLst/>
            <a:ahLst/>
            <a:cxnLst/>
            <a:rect l="0" t="0" r="0" b="0"/>
            <a:pathLst>
              <a:path w="131933" h="111999">
                <a:moveTo>
                  <a:pt x="108416" y="66298"/>
                </a:moveTo>
                <a:lnTo>
                  <a:pt x="102827" y="49530"/>
                </a:lnTo>
                <a:lnTo>
                  <a:pt x="96501" y="44591"/>
                </a:lnTo>
                <a:lnTo>
                  <a:pt x="76994" y="39103"/>
                </a:lnTo>
                <a:lnTo>
                  <a:pt x="67581" y="39979"/>
                </a:lnTo>
                <a:lnTo>
                  <a:pt x="50883" y="47191"/>
                </a:lnTo>
                <a:lnTo>
                  <a:pt x="47833" y="52390"/>
                </a:lnTo>
                <a:lnTo>
                  <a:pt x="48141" y="58196"/>
                </a:lnTo>
                <a:lnTo>
                  <a:pt x="50685" y="64406"/>
                </a:lnTo>
                <a:lnTo>
                  <a:pt x="62871" y="74426"/>
                </a:lnTo>
                <a:lnTo>
                  <a:pt x="71033" y="78735"/>
                </a:lnTo>
                <a:lnTo>
                  <a:pt x="89461" y="80404"/>
                </a:lnTo>
                <a:lnTo>
                  <a:pt x="99289" y="79212"/>
                </a:lnTo>
                <a:lnTo>
                  <a:pt x="104671" y="73737"/>
                </a:lnTo>
                <a:lnTo>
                  <a:pt x="107089" y="65408"/>
                </a:lnTo>
                <a:lnTo>
                  <a:pt x="107531" y="55176"/>
                </a:lnTo>
                <a:lnTo>
                  <a:pt x="104317" y="47185"/>
                </a:lnTo>
                <a:lnTo>
                  <a:pt x="91386" y="35186"/>
                </a:lnTo>
                <a:lnTo>
                  <a:pt x="83025" y="32689"/>
                </a:lnTo>
                <a:lnTo>
                  <a:pt x="64375" y="33033"/>
                </a:lnTo>
                <a:lnTo>
                  <a:pt x="57999" y="38272"/>
                </a:lnTo>
                <a:lnTo>
                  <a:pt x="50913" y="56571"/>
                </a:lnTo>
                <a:lnTo>
                  <a:pt x="53703" y="63323"/>
                </a:lnTo>
                <a:lnTo>
                  <a:pt x="60242" y="67824"/>
                </a:lnTo>
                <a:lnTo>
                  <a:pt x="69281" y="70825"/>
                </a:lnTo>
                <a:lnTo>
                  <a:pt x="88683" y="71040"/>
                </a:lnTo>
                <a:lnTo>
                  <a:pt x="98770" y="69459"/>
                </a:lnTo>
                <a:lnTo>
                  <a:pt x="104325" y="64896"/>
                </a:lnTo>
                <a:lnTo>
                  <a:pt x="106858" y="58344"/>
                </a:lnTo>
                <a:lnTo>
                  <a:pt x="107378" y="50467"/>
                </a:lnTo>
                <a:lnTo>
                  <a:pt x="101715" y="35475"/>
                </a:lnTo>
                <a:lnTo>
                  <a:pt x="90230" y="21013"/>
                </a:lnTo>
                <a:lnTo>
                  <a:pt x="73427" y="6787"/>
                </a:lnTo>
                <a:lnTo>
                  <a:pt x="64033" y="3227"/>
                </a:lnTo>
                <a:lnTo>
                  <a:pt x="44236" y="2391"/>
                </a:lnTo>
                <a:lnTo>
                  <a:pt x="26859" y="9039"/>
                </a:lnTo>
                <a:lnTo>
                  <a:pt x="18950" y="14087"/>
                </a:lnTo>
                <a:lnTo>
                  <a:pt x="7041" y="29055"/>
                </a:lnTo>
                <a:lnTo>
                  <a:pt x="2229" y="37960"/>
                </a:lnTo>
                <a:lnTo>
                  <a:pt x="0" y="60332"/>
                </a:lnTo>
                <a:lnTo>
                  <a:pt x="1044" y="72849"/>
                </a:lnTo>
                <a:lnTo>
                  <a:pt x="5249" y="82364"/>
                </a:lnTo>
                <a:lnTo>
                  <a:pt x="19279" y="96055"/>
                </a:lnTo>
                <a:lnTo>
                  <a:pt x="46910" y="110339"/>
                </a:lnTo>
                <a:lnTo>
                  <a:pt x="67042" y="111998"/>
                </a:lnTo>
                <a:lnTo>
                  <a:pt x="87688" y="107666"/>
                </a:lnTo>
                <a:lnTo>
                  <a:pt x="108562" y="97942"/>
                </a:lnTo>
                <a:lnTo>
                  <a:pt x="123298" y="82702"/>
                </a:lnTo>
                <a:lnTo>
                  <a:pt x="128866" y="73724"/>
                </a:lnTo>
                <a:lnTo>
                  <a:pt x="131932" y="54390"/>
                </a:lnTo>
                <a:lnTo>
                  <a:pt x="131113" y="44321"/>
                </a:lnTo>
                <a:lnTo>
                  <a:pt x="120843" y="26895"/>
                </a:lnTo>
                <a:lnTo>
                  <a:pt x="104580" y="12520"/>
                </a:lnTo>
                <a:lnTo>
                  <a:pt x="85654" y="2233"/>
                </a:lnTo>
                <a:lnTo>
                  <a:pt x="65544" y="0"/>
                </a:lnTo>
                <a:lnTo>
                  <a:pt x="46077" y="4077"/>
                </a:lnTo>
                <a:lnTo>
                  <a:pt x="29627" y="13688"/>
                </a:lnTo>
                <a:lnTo>
                  <a:pt x="17636" y="28877"/>
                </a:lnTo>
                <a:lnTo>
                  <a:pt x="12801" y="37841"/>
                </a:lnTo>
                <a:lnTo>
                  <a:pt x="11917" y="46157"/>
                </a:lnTo>
                <a:lnTo>
                  <a:pt x="17174" y="61635"/>
                </a:lnTo>
                <a:lnTo>
                  <a:pt x="24192" y="66699"/>
                </a:lnTo>
                <a:lnTo>
                  <a:pt x="44466" y="72325"/>
                </a:lnTo>
                <a:lnTo>
                  <a:pt x="76600" y="69903"/>
                </a:lnTo>
                <a:lnTo>
                  <a:pt x="82526" y="65192"/>
                </a:lnTo>
                <a:lnTo>
                  <a:pt x="85306" y="58542"/>
                </a:lnTo>
                <a:lnTo>
                  <a:pt x="85990" y="50599"/>
                </a:lnTo>
                <a:lnTo>
                  <a:pt x="80511" y="35534"/>
                </a:lnTo>
                <a:lnTo>
                  <a:pt x="75775" y="28241"/>
                </a:lnTo>
                <a:lnTo>
                  <a:pt x="61154" y="17018"/>
                </a:lnTo>
                <a:lnTo>
                  <a:pt x="52341" y="12388"/>
                </a:lnTo>
                <a:lnTo>
                  <a:pt x="33190" y="10362"/>
                </a:lnTo>
                <a:lnTo>
                  <a:pt x="23170" y="11460"/>
                </a:lnTo>
                <a:lnTo>
                  <a:pt x="15321" y="15701"/>
                </a:lnTo>
                <a:lnTo>
                  <a:pt x="3479" y="29772"/>
                </a:lnTo>
                <a:lnTo>
                  <a:pt x="1023" y="38438"/>
                </a:lnTo>
                <a:lnTo>
                  <a:pt x="1414" y="57425"/>
                </a:lnTo>
                <a:lnTo>
                  <a:pt x="5496" y="62722"/>
                </a:lnTo>
                <a:lnTo>
                  <a:pt x="11726" y="65084"/>
                </a:lnTo>
                <a:lnTo>
                  <a:pt x="19389" y="65488"/>
                </a:lnTo>
                <a:lnTo>
                  <a:pt x="34143" y="59699"/>
                </a:lnTo>
                <a:lnTo>
                  <a:pt x="41353" y="54880"/>
                </a:lnTo>
                <a:lnTo>
                  <a:pt x="44990" y="48157"/>
                </a:lnTo>
                <a:lnTo>
                  <a:pt x="45912" y="31329"/>
                </a:lnTo>
                <a:lnTo>
                  <a:pt x="41010" y="26607"/>
                </a:lnTo>
                <a:lnTo>
                  <a:pt x="33063" y="24630"/>
                </a:lnTo>
                <a:lnTo>
                  <a:pt x="23085" y="24481"/>
                </a:lnTo>
                <a:lnTo>
                  <a:pt x="16434" y="26722"/>
                </a:lnTo>
                <a:lnTo>
                  <a:pt x="12000" y="30555"/>
                </a:lnTo>
                <a:lnTo>
                  <a:pt x="3131" y="452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6640218" y="3376713"/>
            <a:ext cx="126741" cy="122520"/>
          </a:xfrm>
          <a:custGeom>
            <a:avLst/>
            <a:gdLst/>
            <a:ahLst/>
            <a:cxnLst/>
            <a:rect l="0" t="0" r="0" b="0"/>
            <a:pathLst>
              <a:path w="126741" h="122520">
                <a:moveTo>
                  <a:pt x="55906" y="55577"/>
                </a:moveTo>
                <a:lnTo>
                  <a:pt x="39138" y="49987"/>
                </a:lnTo>
                <a:lnTo>
                  <a:pt x="31860" y="50681"/>
                </a:lnTo>
                <a:lnTo>
                  <a:pt x="17532" y="57690"/>
                </a:lnTo>
                <a:lnTo>
                  <a:pt x="13946" y="64005"/>
                </a:lnTo>
                <a:lnTo>
                  <a:pt x="13081" y="80380"/>
                </a:lnTo>
                <a:lnTo>
                  <a:pt x="16828" y="87320"/>
                </a:lnTo>
                <a:lnTo>
                  <a:pt x="30349" y="98151"/>
                </a:lnTo>
                <a:lnTo>
                  <a:pt x="63282" y="105236"/>
                </a:lnTo>
                <a:lnTo>
                  <a:pt x="82971" y="100654"/>
                </a:lnTo>
                <a:lnTo>
                  <a:pt x="91497" y="96157"/>
                </a:lnTo>
                <a:lnTo>
                  <a:pt x="104090" y="81801"/>
                </a:lnTo>
                <a:lnTo>
                  <a:pt x="109086" y="73060"/>
                </a:lnTo>
                <a:lnTo>
                  <a:pt x="111517" y="53988"/>
                </a:lnTo>
                <a:lnTo>
                  <a:pt x="107529" y="34984"/>
                </a:lnTo>
                <a:lnTo>
                  <a:pt x="97957" y="18738"/>
                </a:lnTo>
                <a:lnTo>
                  <a:pt x="89789" y="13470"/>
                </a:lnTo>
                <a:lnTo>
                  <a:pt x="68236" y="7617"/>
                </a:lnTo>
                <a:lnTo>
                  <a:pt x="58277" y="8396"/>
                </a:lnTo>
                <a:lnTo>
                  <a:pt x="40971" y="15500"/>
                </a:lnTo>
                <a:lnTo>
                  <a:pt x="18076" y="32654"/>
                </a:lnTo>
                <a:lnTo>
                  <a:pt x="2063" y="58144"/>
                </a:lnTo>
                <a:lnTo>
                  <a:pt x="0" y="77774"/>
                </a:lnTo>
                <a:lnTo>
                  <a:pt x="1089" y="87923"/>
                </a:lnTo>
                <a:lnTo>
                  <a:pt x="5323" y="95858"/>
                </a:lnTo>
                <a:lnTo>
                  <a:pt x="19387" y="107795"/>
                </a:lnTo>
                <a:lnTo>
                  <a:pt x="47035" y="121092"/>
                </a:lnTo>
                <a:lnTo>
                  <a:pt x="67171" y="122519"/>
                </a:lnTo>
                <a:lnTo>
                  <a:pt x="86649" y="118084"/>
                </a:lnTo>
                <a:lnTo>
                  <a:pt x="103105" y="108314"/>
                </a:lnTo>
                <a:lnTo>
                  <a:pt x="115099" y="93054"/>
                </a:lnTo>
                <a:lnTo>
                  <a:pt x="123158" y="73403"/>
                </a:lnTo>
                <a:lnTo>
                  <a:pt x="126740" y="49072"/>
                </a:lnTo>
                <a:lnTo>
                  <a:pt x="122093" y="28899"/>
                </a:lnTo>
                <a:lnTo>
                  <a:pt x="117578" y="20244"/>
                </a:lnTo>
                <a:lnTo>
                  <a:pt x="103203" y="7508"/>
                </a:lnTo>
                <a:lnTo>
                  <a:pt x="94456" y="2474"/>
                </a:lnTo>
                <a:lnTo>
                  <a:pt x="72260" y="0"/>
                </a:lnTo>
                <a:lnTo>
                  <a:pt x="49137" y="3970"/>
                </a:lnTo>
                <a:lnTo>
                  <a:pt x="31061" y="13533"/>
                </a:lnTo>
                <a:lnTo>
                  <a:pt x="18348" y="28702"/>
                </a:lnTo>
                <a:lnTo>
                  <a:pt x="13320" y="37660"/>
                </a:lnTo>
                <a:lnTo>
                  <a:pt x="10852" y="56973"/>
                </a:lnTo>
                <a:lnTo>
                  <a:pt x="18801" y="97967"/>
                </a:lnTo>
                <a:lnTo>
                  <a:pt x="24150" y="106063"/>
                </a:lnTo>
                <a:lnTo>
                  <a:pt x="39453" y="118180"/>
                </a:lnTo>
                <a:lnTo>
                  <a:pt x="57952" y="121225"/>
                </a:lnTo>
                <a:lnTo>
                  <a:pt x="98424" y="113648"/>
                </a:lnTo>
                <a:lnTo>
                  <a:pt x="106479" y="108329"/>
                </a:lnTo>
                <a:lnTo>
                  <a:pt x="118547" y="93060"/>
                </a:lnTo>
                <a:lnTo>
                  <a:pt x="121572" y="74575"/>
                </a:lnTo>
                <a:lnTo>
                  <a:pt x="120740" y="64733"/>
                </a:lnTo>
                <a:lnTo>
                  <a:pt x="116677" y="57002"/>
                </a:lnTo>
                <a:lnTo>
                  <a:pt x="102802" y="45292"/>
                </a:lnTo>
                <a:lnTo>
                  <a:pt x="69671" y="37711"/>
                </a:lnTo>
                <a:lnTo>
                  <a:pt x="49935" y="42177"/>
                </a:lnTo>
                <a:lnTo>
                  <a:pt x="41397" y="46644"/>
                </a:lnTo>
                <a:lnTo>
                  <a:pt x="36875" y="53131"/>
                </a:lnTo>
                <a:lnTo>
                  <a:pt x="35030" y="60965"/>
                </a:lnTo>
                <a:lnTo>
                  <a:pt x="34969" y="69697"/>
                </a:lnTo>
                <a:lnTo>
                  <a:pt x="41142" y="85639"/>
                </a:lnTo>
                <a:lnTo>
                  <a:pt x="46063" y="93166"/>
                </a:lnTo>
                <a:lnTo>
                  <a:pt x="52854" y="95844"/>
                </a:lnTo>
                <a:lnTo>
                  <a:pt x="60890" y="95290"/>
                </a:lnTo>
                <a:lnTo>
                  <a:pt x="69758" y="92581"/>
                </a:lnTo>
                <a:lnTo>
                  <a:pt x="74500" y="87265"/>
                </a:lnTo>
                <a:lnTo>
                  <a:pt x="76491" y="80212"/>
                </a:lnTo>
                <a:lnTo>
                  <a:pt x="76648" y="72000"/>
                </a:lnTo>
                <a:lnTo>
                  <a:pt x="70584" y="56637"/>
                </a:lnTo>
                <a:lnTo>
                  <a:pt x="65692" y="49265"/>
                </a:lnTo>
                <a:lnTo>
                  <a:pt x="58920" y="45519"/>
                </a:lnTo>
                <a:lnTo>
                  <a:pt x="42037" y="44478"/>
                </a:lnTo>
                <a:lnTo>
                  <a:pt x="39641" y="45838"/>
                </a:lnTo>
                <a:lnTo>
                  <a:pt x="41553" y="47914"/>
                </a:lnTo>
                <a:lnTo>
                  <a:pt x="46338" y="50468"/>
                </a:lnTo>
                <a:lnTo>
                  <a:pt x="51867" y="49832"/>
                </a:lnTo>
                <a:lnTo>
                  <a:pt x="66147" y="42436"/>
                </a:lnTo>
                <a:lnTo>
                  <a:pt x="62017" y="48177"/>
                </a:lnTo>
                <a:lnTo>
                  <a:pt x="62320" y="52983"/>
                </a:lnTo>
                <a:lnTo>
                  <a:pt x="68895" y="64562"/>
                </a:lnTo>
                <a:lnTo>
                  <a:pt x="71584" y="67417"/>
                </a:lnTo>
                <a:lnTo>
                  <a:pt x="73378" y="68149"/>
                </a:lnTo>
                <a:lnTo>
                  <a:pt x="76963" y="661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5" name="Straight Connector 124"/>
          <p:cNvCxnSpPr/>
          <p:nvPr/>
        </p:nvCxnSpPr>
        <p:spPr>
          <a:xfrm flipH="1">
            <a:off x="5148435" y="1958300"/>
            <a:ext cx="3432290" cy="2716353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Freeform 125"/>
          <p:cNvSpPr/>
          <p:nvPr/>
        </p:nvSpPr>
        <p:spPr>
          <a:xfrm>
            <a:off x="7072779" y="3031678"/>
            <a:ext cx="129339" cy="119290"/>
          </a:xfrm>
          <a:custGeom>
            <a:avLst/>
            <a:gdLst/>
            <a:ahLst/>
            <a:cxnLst/>
            <a:rect l="0" t="0" r="0" b="0"/>
            <a:pathLst>
              <a:path w="129339" h="119290">
                <a:moveTo>
                  <a:pt x="76070" y="53171"/>
                </a:moveTo>
                <a:lnTo>
                  <a:pt x="52024" y="62747"/>
                </a:lnTo>
                <a:lnTo>
                  <a:pt x="37697" y="73415"/>
                </a:lnTo>
                <a:lnTo>
                  <a:pt x="34111" y="80705"/>
                </a:lnTo>
                <a:lnTo>
                  <a:pt x="33245" y="98164"/>
                </a:lnTo>
                <a:lnTo>
                  <a:pt x="36992" y="105393"/>
                </a:lnTo>
                <a:lnTo>
                  <a:pt x="50514" y="116545"/>
                </a:lnTo>
                <a:lnTo>
                  <a:pt x="59032" y="117647"/>
                </a:lnTo>
                <a:lnTo>
                  <a:pt x="77857" y="112633"/>
                </a:lnTo>
                <a:lnTo>
                  <a:pt x="91682" y="99486"/>
                </a:lnTo>
                <a:lnTo>
                  <a:pt x="97007" y="91067"/>
                </a:lnTo>
                <a:lnTo>
                  <a:pt x="99804" y="72354"/>
                </a:lnTo>
                <a:lnTo>
                  <a:pt x="98912" y="62450"/>
                </a:lnTo>
                <a:lnTo>
                  <a:pt x="91681" y="45207"/>
                </a:lnTo>
                <a:lnTo>
                  <a:pt x="86477" y="37333"/>
                </a:lnTo>
                <a:lnTo>
                  <a:pt x="78329" y="32084"/>
                </a:lnTo>
                <a:lnTo>
                  <a:pt x="56797" y="26252"/>
                </a:lnTo>
                <a:lnTo>
                  <a:pt x="34749" y="29899"/>
                </a:lnTo>
                <a:lnTo>
                  <a:pt x="23956" y="34147"/>
                </a:lnTo>
                <a:lnTo>
                  <a:pt x="8845" y="48226"/>
                </a:lnTo>
                <a:lnTo>
                  <a:pt x="3178" y="56893"/>
                </a:lnTo>
                <a:lnTo>
                  <a:pt x="0" y="79002"/>
                </a:lnTo>
                <a:lnTo>
                  <a:pt x="790" y="91449"/>
                </a:lnTo>
                <a:lnTo>
                  <a:pt x="4826" y="100916"/>
                </a:lnTo>
                <a:lnTo>
                  <a:pt x="18671" y="114556"/>
                </a:lnTo>
                <a:lnTo>
                  <a:pt x="39641" y="118278"/>
                </a:lnTo>
                <a:lnTo>
                  <a:pt x="85642" y="111136"/>
                </a:lnTo>
                <a:lnTo>
                  <a:pt x="104111" y="98821"/>
                </a:lnTo>
                <a:lnTo>
                  <a:pt x="112311" y="90623"/>
                </a:lnTo>
                <a:lnTo>
                  <a:pt x="121423" y="69037"/>
                </a:lnTo>
                <a:lnTo>
                  <a:pt x="124304" y="45015"/>
                </a:lnTo>
                <a:lnTo>
                  <a:pt x="121684" y="22640"/>
                </a:lnTo>
                <a:lnTo>
                  <a:pt x="117008" y="14100"/>
                </a:lnTo>
                <a:lnTo>
                  <a:pt x="102454" y="1491"/>
                </a:lnTo>
                <a:lnTo>
                  <a:pt x="93659" y="0"/>
                </a:lnTo>
                <a:lnTo>
                  <a:pt x="44028" y="14728"/>
                </a:lnTo>
                <a:lnTo>
                  <a:pt x="29464" y="27897"/>
                </a:lnTo>
                <a:lnTo>
                  <a:pt x="23942" y="36322"/>
                </a:lnTo>
                <a:lnTo>
                  <a:pt x="16172" y="70536"/>
                </a:lnTo>
                <a:lnTo>
                  <a:pt x="20593" y="90524"/>
                </a:lnTo>
                <a:lnTo>
                  <a:pt x="25048" y="99130"/>
                </a:lnTo>
                <a:lnTo>
                  <a:pt x="39355" y="111812"/>
                </a:lnTo>
                <a:lnTo>
                  <a:pt x="48084" y="116832"/>
                </a:lnTo>
                <a:lnTo>
                  <a:pt x="67141" y="119289"/>
                </a:lnTo>
                <a:lnTo>
                  <a:pt x="86140" y="115312"/>
                </a:lnTo>
                <a:lnTo>
                  <a:pt x="117401" y="93695"/>
                </a:lnTo>
                <a:lnTo>
                  <a:pt x="124681" y="87206"/>
                </a:lnTo>
                <a:lnTo>
                  <a:pt x="128365" y="79371"/>
                </a:lnTo>
                <a:lnTo>
                  <a:pt x="129338" y="61306"/>
                </a:lnTo>
                <a:lnTo>
                  <a:pt x="122752" y="44699"/>
                </a:lnTo>
                <a:lnTo>
                  <a:pt x="117720" y="36994"/>
                </a:lnTo>
                <a:lnTo>
                  <a:pt x="109686" y="31858"/>
                </a:lnTo>
                <a:lnTo>
                  <a:pt x="88281" y="26151"/>
                </a:lnTo>
                <a:lnTo>
                  <a:pt x="78362" y="26969"/>
                </a:lnTo>
                <a:lnTo>
                  <a:pt x="61101" y="34117"/>
                </a:lnTo>
                <a:lnTo>
                  <a:pt x="33956" y="5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854697" y="377063"/>
            <a:ext cx="0" cy="43798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4685791" y="2566923"/>
            <a:ext cx="43587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7286312" y="2451165"/>
            <a:ext cx="1684561" cy="231628"/>
            <a:chOff x="7286312" y="2451165"/>
            <a:chExt cx="1684561" cy="231628"/>
          </a:xfrm>
        </p:grpSpPr>
        <p:sp>
          <p:nvSpPr>
            <p:cNvPr id="4" name="Freeform 3"/>
            <p:cNvSpPr/>
            <p:nvPr/>
          </p:nvSpPr>
          <p:spPr>
            <a:xfrm>
              <a:off x="7286312" y="2451165"/>
              <a:ext cx="39648" cy="221100"/>
            </a:xfrm>
            <a:custGeom>
              <a:avLst/>
              <a:gdLst/>
              <a:ahLst/>
              <a:cxnLst/>
              <a:rect l="0" t="0" r="0" b="0"/>
              <a:pathLst>
                <a:path w="39648" h="221100">
                  <a:moveTo>
                    <a:pt x="0" y="0"/>
                  </a:moveTo>
                  <a:lnTo>
                    <a:pt x="16789" y="56215"/>
                  </a:lnTo>
                  <a:lnTo>
                    <a:pt x="23334" y="111667"/>
                  </a:lnTo>
                  <a:lnTo>
                    <a:pt x="37735" y="169080"/>
                  </a:lnTo>
                  <a:lnTo>
                    <a:pt x="39647" y="203606"/>
                  </a:lnTo>
                  <a:lnTo>
                    <a:pt x="38129" y="209437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60095" y="2472222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8333" y="37479"/>
                  </a:lnTo>
                  <a:lnTo>
                    <a:pt x="10095" y="94491"/>
                  </a:lnTo>
                  <a:lnTo>
                    <a:pt x="10443" y="15367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02292" y="2472222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58617"/>
                  </a:lnTo>
                  <a:lnTo>
                    <a:pt x="9358" y="118857"/>
                  </a:lnTo>
                  <a:lnTo>
                    <a:pt x="2195" y="1700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644488" y="2472222"/>
              <a:ext cx="21059" cy="210571"/>
            </a:xfrm>
            <a:custGeom>
              <a:avLst/>
              <a:gdLst/>
              <a:ahLst/>
              <a:cxnLst/>
              <a:rect l="0" t="0" r="0" b="0"/>
              <a:pathLst>
                <a:path w="21059" h="210571">
                  <a:moveTo>
                    <a:pt x="0" y="0"/>
                  </a:moveTo>
                  <a:lnTo>
                    <a:pt x="8334" y="37479"/>
                  </a:lnTo>
                  <a:lnTo>
                    <a:pt x="17476" y="96486"/>
                  </a:lnTo>
                  <a:lnTo>
                    <a:pt x="20350" y="156536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960343" y="2451165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9554" y="155249"/>
                  </a:lnTo>
                  <a:lnTo>
                    <a:pt x="10337" y="20449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748944" y="2209010"/>
            <a:ext cx="2210986" cy="536954"/>
            <a:chOff x="4748944" y="2209010"/>
            <a:chExt cx="2210986" cy="536954"/>
          </a:xfrm>
        </p:grpSpPr>
        <p:sp>
          <p:nvSpPr>
            <p:cNvPr id="10" name="Freeform 9"/>
            <p:cNvSpPr/>
            <p:nvPr/>
          </p:nvSpPr>
          <p:spPr>
            <a:xfrm>
              <a:off x="6454561" y="2451165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7235" y="27556"/>
                  </a:lnTo>
                  <a:lnTo>
                    <a:pt x="12997" y="83779"/>
                  </a:lnTo>
                  <a:lnTo>
                    <a:pt x="19464" y="145881"/>
                  </a:lnTo>
                  <a:lnTo>
                    <a:pt x="20742" y="202558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54478" y="2461694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5880"/>
                  </a:lnTo>
                  <a:lnTo>
                    <a:pt x="25" y="202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33338" y="245116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5881"/>
                  </a:lnTo>
                  <a:lnTo>
                    <a:pt x="3319" y="202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80613" y="246169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3" y="37478"/>
                  </a:lnTo>
                  <a:lnTo>
                    <a:pt x="10961" y="88902"/>
                  </a:lnTo>
                  <a:lnTo>
                    <a:pt x="3378" y="138054"/>
                  </a:lnTo>
                  <a:lnTo>
                    <a:pt x="667" y="19542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48944" y="2493279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24156" y="63428"/>
                  </a:lnTo>
                  <a:lnTo>
                    <a:pt x="13567" y="108455"/>
                  </a:lnTo>
                  <a:lnTo>
                    <a:pt x="11129" y="162064"/>
                  </a:lnTo>
                  <a:lnTo>
                    <a:pt x="2274" y="22025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70416" y="220901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0656" y="11409"/>
                  </a:lnTo>
                  <a:lnTo>
                    <a:pt x="2565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6749359" y="1872098"/>
            <a:ext cx="200042" cy="10529"/>
          </a:xfrm>
          <a:custGeom>
            <a:avLst/>
            <a:gdLst/>
            <a:ahLst/>
            <a:cxnLst/>
            <a:rect l="0" t="0" r="0" b="0"/>
            <a:pathLst>
              <a:path w="200042" h="10529">
                <a:moveTo>
                  <a:pt x="200041" y="0"/>
                </a:moveTo>
                <a:lnTo>
                  <a:pt x="141425" y="0"/>
                </a:lnTo>
                <a:lnTo>
                  <a:pt x="81708" y="8333"/>
                </a:lnTo>
                <a:lnTo>
                  <a:pt x="18386" y="1023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6738830" y="1535186"/>
            <a:ext cx="221099" cy="1"/>
          </a:xfrm>
          <a:custGeom>
            <a:avLst/>
            <a:gdLst/>
            <a:ahLst/>
            <a:cxnLst/>
            <a:rect l="0" t="0" r="0" b="0"/>
            <a:pathLst>
              <a:path w="221099" h="1">
                <a:moveTo>
                  <a:pt x="221098" y="0"/>
                </a:moveTo>
                <a:lnTo>
                  <a:pt x="162482" y="0"/>
                </a:lnTo>
                <a:lnTo>
                  <a:pt x="108307" y="0"/>
                </a:lnTo>
                <a:lnTo>
                  <a:pt x="5254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6759888" y="1103518"/>
            <a:ext cx="210571" cy="1"/>
          </a:xfrm>
          <a:custGeom>
            <a:avLst/>
            <a:gdLst/>
            <a:ahLst/>
            <a:cxnLst/>
            <a:rect l="0" t="0" r="0" b="0"/>
            <a:pathLst>
              <a:path w="210571" h="1">
                <a:moveTo>
                  <a:pt x="210570" y="0"/>
                </a:moveTo>
                <a:lnTo>
                  <a:pt x="151953" y="0"/>
                </a:lnTo>
                <a:lnTo>
                  <a:pt x="90543" y="0"/>
                </a:lnTo>
                <a:lnTo>
                  <a:pt x="3525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6717773" y="713963"/>
            <a:ext cx="294799" cy="21058"/>
          </a:xfrm>
          <a:custGeom>
            <a:avLst/>
            <a:gdLst/>
            <a:ahLst/>
            <a:cxnLst/>
            <a:rect l="0" t="0" r="0" b="0"/>
            <a:pathLst>
              <a:path w="294799" h="21058">
                <a:moveTo>
                  <a:pt x="294798" y="21057"/>
                </a:moveTo>
                <a:lnTo>
                  <a:pt x="236182" y="21057"/>
                </a:lnTo>
                <a:lnTo>
                  <a:pt x="173601" y="21057"/>
                </a:lnTo>
                <a:lnTo>
                  <a:pt x="123448" y="19887"/>
                </a:lnTo>
                <a:lnTo>
                  <a:pt x="63986" y="12724"/>
                </a:lnTo>
                <a:lnTo>
                  <a:pt x="27537" y="806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738830" y="2967062"/>
            <a:ext cx="221099" cy="1"/>
          </a:xfrm>
          <a:custGeom>
            <a:avLst/>
            <a:gdLst/>
            <a:ahLst/>
            <a:cxnLst/>
            <a:rect l="0" t="0" r="0" b="0"/>
            <a:pathLst>
              <a:path w="221099" h="1">
                <a:moveTo>
                  <a:pt x="221098" y="0"/>
                </a:moveTo>
                <a:lnTo>
                  <a:pt x="162482" y="0"/>
                </a:lnTo>
                <a:lnTo>
                  <a:pt x="108307" y="0"/>
                </a:lnTo>
                <a:lnTo>
                  <a:pt x="5254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6749359" y="3367145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10528"/>
                </a:moveTo>
                <a:lnTo>
                  <a:pt x="152035" y="2195"/>
                </a:lnTo>
                <a:lnTo>
                  <a:pt x="100612" y="433"/>
                </a:lnTo>
                <a:lnTo>
                  <a:pt x="46564" y="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6718125" y="3683000"/>
            <a:ext cx="252334" cy="10527"/>
          </a:xfrm>
          <a:custGeom>
            <a:avLst/>
            <a:gdLst/>
            <a:ahLst/>
            <a:cxnLst/>
            <a:rect l="0" t="0" r="0" b="0"/>
            <a:pathLst>
              <a:path w="252334" h="10527">
                <a:moveTo>
                  <a:pt x="252333" y="0"/>
                </a:moveTo>
                <a:lnTo>
                  <a:pt x="193716" y="0"/>
                </a:lnTo>
                <a:lnTo>
                  <a:pt x="130880" y="8333"/>
                </a:lnTo>
                <a:lnTo>
                  <a:pt x="82205" y="9878"/>
                </a:lnTo>
                <a:lnTo>
                  <a:pt x="36978" y="10336"/>
                </a:lnTo>
                <a:lnTo>
                  <a:pt x="0" y="105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728302" y="3998855"/>
            <a:ext cx="252685" cy="10529"/>
          </a:xfrm>
          <a:custGeom>
            <a:avLst/>
            <a:gdLst/>
            <a:ahLst/>
            <a:cxnLst/>
            <a:rect l="0" t="0" r="0" b="0"/>
            <a:pathLst>
              <a:path w="252685" h="10529">
                <a:moveTo>
                  <a:pt x="252684" y="10528"/>
                </a:moveTo>
                <a:lnTo>
                  <a:pt x="195419" y="10528"/>
                </a:lnTo>
                <a:lnTo>
                  <a:pt x="134527" y="10528"/>
                </a:lnTo>
                <a:lnTo>
                  <a:pt x="86003" y="10528"/>
                </a:lnTo>
                <a:lnTo>
                  <a:pt x="29120" y="93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696716" y="4409466"/>
            <a:ext cx="273743" cy="1"/>
          </a:xfrm>
          <a:custGeom>
            <a:avLst/>
            <a:gdLst/>
            <a:ahLst/>
            <a:cxnLst/>
            <a:rect l="0" t="0" r="0" b="0"/>
            <a:pathLst>
              <a:path w="273743" h="1">
                <a:moveTo>
                  <a:pt x="273742" y="0"/>
                </a:moveTo>
                <a:lnTo>
                  <a:pt x="224810" y="0"/>
                </a:lnTo>
                <a:lnTo>
                  <a:pt x="165680" y="0"/>
                </a:lnTo>
                <a:lnTo>
                  <a:pt x="107770" y="0"/>
                </a:lnTo>
                <a:lnTo>
                  <a:pt x="4433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7317898" y="2714378"/>
            <a:ext cx="1737587" cy="190114"/>
            <a:chOff x="7317898" y="2714378"/>
            <a:chExt cx="1737587" cy="190114"/>
          </a:xfrm>
        </p:grpSpPr>
        <p:sp>
          <p:nvSpPr>
            <p:cNvPr id="26" name="Freeform 25"/>
            <p:cNvSpPr/>
            <p:nvPr/>
          </p:nvSpPr>
          <p:spPr>
            <a:xfrm>
              <a:off x="7317898" y="271437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0" y="0"/>
                  </a:moveTo>
                  <a:lnTo>
                    <a:pt x="5589" y="620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86395" y="2732490"/>
              <a:ext cx="126343" cy="172002"/>
            </a:xfrm>
            <a:custGeom>
              <a:avLst/>
              <a:gdLst/>
              <a:ahLst/>
              <a:cxnLst/>
              <a:rect l="0" t="0" r="0" b="0"/>
              <a:pathLst>
                <a:path w="126343" h="172002">
                  <a:moveTo>
                    <a:pt x="0" y="24002"/>
                  </a:moveTo>
                  <a:lnTo>
                    <a:pt x="17982" y="8361"/>
                  </a:lnTo>
                  <a:lnTo>
                    <a:pt x="34898" y="283"/>
                  </a:lnTo>
                  <a:lnTo>
                    <a:pt x="43153" y="0"/>
                  </a:lnTo>
                  <a:lnTo>
                    <a:pt x="58564" y="5925"/>
                  </a:lnTo>
                  <a:lnTo>
                    <a:pt x="80393" y="28004"/>
                  </a:lnTo>
                  <a:lnTo>
                    <a:pt x="96090" y="56773"/>
                  </a:lnTo>
                  <a:lnTo>
                    <a:pt x="98079" y="77172"/>
                  </a:lnTo>
                  <a:lnTo>
                    <a:pt x="89824" y="118862"/>
                  </a:lnTo>
                  <a:lnTo>
                    <a:pt x="74708" y="144785"/>
                  </a:lnTo>
                  <a:lnTo>
                    <a:pt x="55411" y="167284"/>
                  </a:lnTo>
                  <a:lnTo>
                    <a:pt x="47469" y="170996"/>
                  </a:lnTo>
                  <a:lnTo>
                    <a:pt x="29286" y="172001"/>
                  </a:lnTo>
                  <a:lnTo>
                    <a:pt x="21863" y="168291"/>
                  </a:lnTo>
                  <a:lnTo>
                    <a:pt x="10497" y="154811"/>
                  </a:lnTo>
                  <a:lnTo>
                    <a:pt x="9338" y="147473"/>
                  </a:lnTo>
                  <a:lnTo>
                    <a:pt x="10905" y="140241"/>
                  </a:lnTo>
                  <a:lnTo>
                    <a:pt x="14289" y="133080"/>
                  </a:lnTo>
                  <a:lnTo>
                    <a:pt x="35820" y="111823"/>
                  </a:lnTo>
                  <a:lnTo>
                    <a:pt x="44937" y="108286"/>
                  </a:lnTo>
                  <a:lnTo>
                    <a:pt x="100718" y="108006"/>
                  </a:lnTo>
                  <a:lnTo>
                    <a:pt x="126342" y="108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18064" y="2731522"/>
              <a:ext cx="116918" cy="161841"/>
            </a:xfrm>
            <a:custGeom>
              <a:avLst/>
              <a:gdLst/>
              <a:ahLst/>
              <a:cxnLst/>
              <a:rect l="0" t="0" r="0" b="0"/>
              <a:pathLst>
                <a:path w="116918" h="161841">
                  <a:moveTo>
                    <a:pt x="0" y="24970"/>
                  </a:moveTo>
                  <a:lnTo>
                    <a:pt x="17980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64152" y="1304"/>
                  </a:lnTo>
                  <a:lnTo>
                    <a:pt x="72014" y="5683"/>
                  </a:lnTo>
                  <a:lnTo>
                    <a:pt x="83868" y="19908"/>
                  </a:lnTo>
                  <a:lnTo>
                    <a:pt x="85158" y="27444"/>
                  </a:lnTo>
                  <a:lnTo>
                    <a:pt x="83678" y="34808"/>
                  </a:lnTo>
                  <a:lnTo>
                    <a:pt x="80351" y="42057"/>
                  </a:lnTo>
                  <a:lnTo>
                    <a:pt x="67297" y="53231"/>
                  </a:lnTo>
                  <a:lnTo>
                    <a:pt x="58902" y="57849"/>
                  </a:lnTo>
                  <a:lnTo>
                    <a:pt x="57985" y="60927"/>
                  </a:lnTo>
                  <a:lnTo>
                    <a:pt x="62053" y="62979"/>
                  </a:lnTo>
                  <a:lnTo>
                    <a:pt x="77882" y="67599"/>
                  </a:lnTo>
                  <a:lnTo>
                    <a:pt x="96615" y="77452"/>
                  </a:lnTo>
                  <a:lnTo>
                    <a:pt x="110400" y="92749"/>
                  </a:lnTo>
                  <a:lnTo>
                    <a:pt x="115714" y="101741"/>
                  </a:lnTo>
                  <a:lnTo>
                    <a:pt x="116917" y="110076"/>
                  </a:lnTo>
                  <a:lnTo>
                    <a:pt x="115379" y="117972"/>
                  </a:lnTo>
                  <a:lnTo>
                    <a:pt x="112014" y="125576"/>
                  </a:lnTo>
                  <a:lnTo>
                    <a:pt x="90510" y="147456"/>
                  </a:lnTo>
                  <a:lnTo>
                    <a:pt x="68693" y="155447"/>
                  </a:lnTo>
                  <a:lnTo>
                    <a:pt x="10528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33960" y="271437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01855" y="2745963"/>
              <a:ext cx="121577" cy="67298"/>
            </a:xfrm>
            <a:custGeom>
              <a:avLst/>
              <a:gdLst/>
              <a:ahLst/>
              <a:cxnLst/>
              <a:rect l="0" t="0" r="0" b="0"/>
              <a:pathLst>
                <a:path w="121577" h="67298">
                  <a:moveTo>
                    <a:pt x="121576" y="52643"/>
                  </a:moveTo>
                  <a:lnTo>
                    <a:pt x="78884" y="55762"/>
                  </a:lnTo>
                  <a:lnTo>
                    <a:pt x="37234" y="67297"/>
                  </a:lnTo>
                  <a:lnTo>
                    <a:pt x="27914" y="67092"/>
                  </a:lnTo>
                  <a:lnTo>
                    <a:pt x="11318" y="60624"/>
                  </a:lnTo>
                  <a:lnTo>
                    <a:pt x="5957" y="53284"/>
                  </a:lnTo>
                  <a:lnTo>
                    <a:pt x="0" y="32651"/>
                  </a:lnTo>
                  <a:lnTo>
                    <a:pt x="472" y="17241"/>
                  </a:lnTo>
                  <a:lnTo>
                    <a:pt x="57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85531" y="2724906"/>
              <a:ext cx="169954" cy="151386"/>
            </a:xfrm>
            <a:custGeom>
              <a:avLst/>
              <a:gdLst/>
              <a:ahLst/>
              <a:cxnLst/>
              <a:rect l="0" t="0" r="0" b="0"/>
              <a:pathLst>
                <a:path w="169954" h="151386">
                  <a:moveTo>
                    <a:pt x="116926" y="0"/>
                  </a:moveTo>
                  <a:lnTo>
                    <a:pt x="79448" y="8334"/>
                  </a:lnTo>
                  <a:lnTo>
                    <a:pt x="28024" y="10095"/>
                  </a:lnTo>
                  <a:lnTo>
                    <a:pt x="17884" y="13749"/>
                  </a:lnTo>
                  <a:lnTo>
                    <a:pt x="3497" y="27168"/>
                  </a:lnTo>
                  <a:lnTo>
                    <a:pt x="363" y="35660"/>
                  </a:lnTo>
                  <a:lnTo>
                    <a:pt x="0" y="54454"/>
                  </a:lnTo>
                  <a:lnTo>
                    <a:pt x="6372" y="84765"/>
                  </a:lnTo>
                  <a:lnTo>
                    <a:pt x="9298" y="88095"/>
                  </a:lnTo>
                  <a:lnTo>
                    <a:pt x="12419" y="86806"/>
                  </a:lnTo>
                  <a:lnTo>
                    <a:pt x="15669" y="82438"/>
                  </a:lnTo>
                  <a:lnTo>
                    <a:pt x="37011" y="70700"/>
                  </a:lnTo>
                  <a:lnTo>
                    <a:pt x="71150" y="65402"/>
                  </a:lnTo>
                  <a:lnTo>
                    <a:pt x="123439" y="72018"/>
                  </a:lnTo>
                  <a:lnTo>
                    <a:pt x="146726" y="78022"/>
                  </a:lnTo>
                  <a:lnTo>
                    <a:pt x="155510" y="83600"/>
                  </a:lnTo>
                  <a:lnTo>
                    <a:pt x="168390" y="99157"/>
                  </a:lnTo>
                  <a:lnTo>
                    <a:pt x="169953" y="107049"/>
                  </a:lnTo>
                  <a:lnTo>
                    <a:pt x="168655" y="114650"/>
                  </a:lnTo>
                  <a:lnTo>
                    <a:pt x="165450" y="122057"/>
                  </a:lnTo>
                  <a:lnTo>
                    <a:pt x="152531" y="133407"/>
                  </a:lnTo>
                  <a:lnTo>
                    <a:pt x="115640" y="150225"/>
                  </a:lnTo>
                  <a:lnTo>
                    <a:pt x="92178" y="151385"/>
                  </a:lnTo>
                  <a:lnTo>
                    <a:pt x="5375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591017" y="2735435"/>
            <a:ext cx="1916188" cy="284270"/>
            <a:chOff x="4591017" y="2735435"/>
            <a:chExt cx="1916188" cy="284270"/>
          </a:xfrm>
        </p:grpSpPr>
        <p:sp>
          <p:nvSpPr>
            <p:cNvPr id="33" name="Freeform 32"/>
            <p:cNvSpPr/>
            <p:nvPr/>
          </p:nvSpPr>
          <p:spPr>
            <a:xfrm>
              <a:off x="6328219" y="2809134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65089" y="2735435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25195" y="53875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07079" y="2861777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42114" y="0"/>
                  </a:moveTo>
                  <a:lnTo>
                    <a:pt x="19208" y="197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80779" y="2755943"/>
              <a:ext cx="129626" cy="149676"/>
            </a:xfrm>
            <a:custGeom>
              <a:avLst/>
              <a:gdLst/>
              <a:ahLst/>
              <a:cxnLst/>
              <a:rect l="0" t="0" r="0" b="0"/>
              <a:pathLst>
                <a:path w="129626" h="149676">
                  <a:moveTo>
                    <a:pt x="0" y="21606"/>
                  </a:moveTo>
                  <a:lnTo>
                    <a:pt x="5589" y="4838"/>
                  </a:lnTo>
                  <a:lnTo>
                    <a:pt x="11914" y="1069"/>
                  </a:lnTo>
                  <a:lnTo>
                    <a:pt x="31421" y="0"/>
                  </a:lnTo>
                  <a:lnTo>
                    <a:pt x="63122" y="5976"/>
                  </a:lnTo>
                  <a:lnTo>
                    <a:pt x="89152" y="20744"/>
                  </a:lnTo>
                  <a:lnTo>
                    <a:pt x="111683" y="45527"/>
                  </a:lnTo>
                  <a:lnTo>
                    <a:pt x="127587" y="75097"/>
                  </a:lnTo>
                  <a:lnTo>
                    <a:pt x="129625" y="95683"/>
                  </a:lnTo>
                  <a:lnTo>
                    <a:pt x="125461" y="115360"/>
                  </a:lnTo>
                  <a:lnTo>
                    <a:pt x="115812" y="131905"/>
                  </a:lnTo>
                  <a:lnTo>
                    <a:pt x="100604" y="143937"/>
                  </a:lnTo>
                  <a:lnTo>
                    <a:pt x="91636" y="148783"/>
                  </a:lnTo>
                  <a:lnTo>
                    <a:pt x="83317" y="149675"/>
                  </a:lnTo>
                  <a:lnTo>
                    <a:pt x="67835" y="144426"/>
                  </a:lnTo>
                  <a:lnTo>
                    <a:pt x="63940" y="137411"/>
                  </a:lnTo>
                  <a:lnTo>
                    <a:pt x="62733" y="117138"/>
                  </a:lnTo>
                  <a:lnTo>
                    <a:pt x="69215" y="98770"/>
                  </a:lnTo>
                  <a:lnTo>
                    <a:pt x="74219" y="90596"/>
                  </a:lnTo>
                  <a:lnTo>
                    <a:pt x="89138" y="78394"/>
                  </a:lnTo>
                  <a:lnTo>
                    <a:pt x="126342" y="53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85939" y="2861777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70167" y="2759419"/>
              <a:ext cx="126440" cy="176058"/>
            </a:xfrm>
            <a:custGeom>
              <a:avLst/>
              <a:gdLst/>
              <a:ahLst/>
              <a:cxnLst/>
              <a:rect l="0" t="0" r="0" b="0"/>
              <a:pathLst>
                <a:path w="126440" h="176058">
                  <a:moveTo>
                    <a:pt x="0" y="18130"/>
                  </a:moveTo>
                  <a:lnTo>
                    <a:pt x="11178" y="6952"/>
                  </a:lnTo>
                  <a:lnTo>
                    <a:pt x="29145" y="1464"/>
                  </a:lnTo>
                  <a:lnTo>
                    <a:pt x="40487" y="0"/>
                  </a:lnTo>
                  <a:lnTo>
                    <a:pt x="50388" y="2534"/>
                  </a:lnTo>
                  <a:lnTo>
                    <a:pt x="67628" y="14708"/>
                  </a:lnTo>
                  <a:lnTo>
                    <a:pt x="71992" y="22867"/>
                  </a:lnTo>
                  <a:lnTo>
                    <a:pt x="73721" y="41292"/>
                  </a:lnTo>
                  <a:lnTo>
                    <a:pt x="67470" y="58060"/>
                  </a:lnTo>
                  <a:lnTo>
                    <a:pt x="62527" y="65807"/>
                  </a:lnTo>
                  <a:lnTo>
                    <a:pt x="61572" y="68632"/>
                  </a:lnTo>
                  <a:lnTo>
                    <a:pt x="63275" y="68176"/>
                  </a:lnTo>
                  <a:lnTo>
                    <a:pt x="66750" y="65532"/>
                  </a:lnTo>
                  <a:lnTo>
                    <a:pt x="93997" y="61811"/>
                  </a:lnTo>
                  <a:lnTo>
                    <a:pt x="112357" y="67179"/>
                  </a:lnTo>
                  <a:lnTo>
                    <a:pt x="120528" y="71887"/>
                  </a:lnTo>
                  <a:lnTo>
                    <a:pt x="124806" y="78534"/>
                  </a:lnTo>
                  <a:lnTo>
                    <a:pt x="126439" y="95279"/>
                  </a:lnTo>
                  <a:lnTo>
                    <a:pt x="120782" y="124437"/>
                  </a:lnTo>
                  <a:lnTo>
                    <a:pt x="106107" y="149714"/>
                  </a:lnTo>
                  <a:lnTo>
                    <a:pt x="73700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43742" y="2882834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45190" y="15641"/>
                  </a:lnTo>
                  <a:lnTo>
                    <a:pt x="15296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22726" y="2745963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20244" y="43963"/>
                  </a:lnTo>
                  <a:lnTo>
                    <a:pt x="59899" y="105448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8499" y="2798606"/>
              <a:ext cx="105286" cy="35712"/>
            </a:xfrm>
            <a:custGeom>
              <a:avLst/>
              <a:gdLst/>
              <a:ahLst/>
              <a:cxnLst/>
              <a:rect l="0" t="0" r="0" b="0"/>
              <a:pathLst>
                <a:path w="105286" h="35712">
                  <a:moveTo>
                    <a:pt x="105285" y="21057"/>
                  </a:moveTo>
                  <a:lnTo>
                    <a:pt x="61322" y="35711"/>
                  </a:lnTo>
                  <a:lnTo>
                    <a:pt x="41292" y="33029"/>
                  </a:lnTo>
                  <a:lnTo>
                    <a:pt x="23031" y="24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91017" y="2935476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12955" y="2798606"/>
              <a:ext cx="133851" cy="221099"/>
            </a:xfrm>
            <a:custGeom>
              <a:avLst/>
              <a:gdLst/>
              <a:ahLst/>
              <a:cxnLst/>
              <a:rect l="0" t="0" r="0" b="0"/>
              <a:pathLst>
                <a:path w="133851" h="221099">
                  <a:moveTo>
                    <a:pt x="67575" y="0"/>
                  </a:moveTo>
                  <a:lnTo>
                    <a:pt x="14547" y="14654"/>
                  </a:lnTo>
                  <a:lnTo>
                    <a:pt x="7656" y="21468"/>
                  </a:lnTo>
                  <a:lnTo>
                    <a:pt x="0" y="41517"/>
                  </a:lnTo>
                  <a:lnTo>
                    <a:pt x="2836" y="62905"/>
                  </a:lnTo>
                  <a:lnTo>
                    <a:pt x="6868" y="73522"/>
                  </a:lnTo>
                  <a:lnTo>
                    <a:pt x="13066" y="79431"/>
                  </a:lnTo>
                  <a:lnTo>
                    <a:pt x="20707" y="82199"/>
                  </a:lnTo>
                  <a:lnTo>
                    <a:pt x="38556" y="82157"/>
                  </a:lnTo>
                  <a:lnTo>
                    <a:pt x="68335" y="77895"/>
                  </a:lnTo>
                  <a:lnTo>
                    <a:pt x="88970" y="80633"/>
                  </a:lnTo>
                  <a:lnTo>
                    <a:pt x="106719" y="88870"/>
                  </a:lnTo>
                  <a:lnTo>
                    <a:pt x="114728" y="94341"/>
                  </a:lnTo>
                  <a:lnTo>
                    <a:pt x="126746" y="109780"/>
                  </a:lnTo>
                  <a:lnTo>
                    <a:pt x="131589" y="118810"/>
                  </a:lnTo>
                  <a:lnTo>
                    <a:pt x="133850" y="141321"/>
                  </a:lnTo>
                  <a:lnTo>
                    <a:pt x="129786" y="164585"/>
                  </a:lnTo>
                  <a:lnTo>
                    <a:pt x="120180" y="182723"/>
                  </a:lnTo>
                  <a:lnTo>
                    <a:pt x="104993" y="195464"/>
                  </a:lnTo>
                  <a:lnTo>
                    <a:pt x="5704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6644074" y="2219538"/>
            <a:ext cx="10530" cy="84229"/>
          </a:xfrm>
          <a:custGeom>
            <a:avLst/>
            <a:gdLst/>
            <a:ahLst/>
            <a:cxnLst/>
            <a:rect l="0" t="0" r="0" b="0"/>
            <a:pathLst>
              <a:path w="10530" h="84229">
                <a:moveTo>
                  <a:pt x="0" y="0"/>
                </a:moveTo>
                <a:lnTo>
                  <a:pt x="3120" y="42692"/>
                </a:lnTo>
                <a:lnTo>
                  <a:pt x="10529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6496675" y="1548642"/>
            <a:ext cx="168457" cy="483111"/>
            <a:chOff x="6496675" y="1548642"/>
            <a:chExt cx="168457" cy="483111"/>
          </a:xfrm>
        </p:grpSpPr>
        <p:sp>
          <p:nvSpPr>
            <p:cNvPr id="46" name="Freeform 45"/>
            <p:cNvSpPr/>
            <p:nvPr/>
          </p:nvSpPr>
          <p:spPr>
            <a:xfrm>
              <a:off x="6528260" y="1914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38789" y="1881023"/>
              <a:ext cx="126343" cy="150730"/>
            </a:xfrm>
            <a:custGeom>
              <a:avLst/>
              <a:gdLst/>
              <a:ahLst/>
              <a:cxnLst/>
              <a:rect l="0" t="0" r="0" b="0"/>
              <a:pathLst>
                <a:path w="126343" h="150730">
                  <a:moveTo>
                    <a:pt x="0" y="12132"/>
                  </a:moveTo>
                  <a:lnTo>
                    <a:pt x="11178" y="954"/>
                  </a:lnTo>
                  <a:lnTo>
                    <a:pt x="17981" y="0"/>
                  </a:lnTo>
                  <a:lnTo>
                    <a:pt x="34898" y="5181"/>
                  </a:lnTo>
                  <a:lnTo>
                    <a:pt x="58563" y="21251"/>
                  </a:lnTo>
                  <a:lnTo>
                    <a:pt x="74804" y="46419"/>
                  </a:lnTo>
                  <a:lnTo>
                    <a:pt x="87025" y="76104"/>
                  </a:lnTo>
                  <a:lnTo>
                    <a:pt x="88201" y="96716"/>
                  </a:lnTo>
                  <a:lnTo>
                    <a:pt x="83654" y="116405"/>
                  </a:lnTo>
                  <a:lnTo>
                    <a:pt x="73834" y="132955"/>
                  </a:lnTo>
                  <a:lnTo>
                    <a:pt x="58552" y="144990"/>
                  </a:lnTo>
                  <a:lnTo>
                    <a:pt x="49563" y="149837"/>
                  </a:lnTo>
                  <a:lnTo>
                    <a:pt x="41231" y="150729"/>
                  </a:lnTo>
                  <a:lnTo>
                    <a:pt x="25734" y="145480"/>
                  </a:lnTo>
                  <a:lnTo>
                    <a:pt x="21835" y="139635"/>
                  </a:lnTo>
                  <a:lnTo>
                    <a:pt x="20623" y="123782"/>
                  </a:lnTo>
                  <a:lnTo>
                    <a:pt x="24277" y="116981"/>
                  </a:lnTo>
                  <a:lnTo>
                    <a:pt x="37696" y="106305"/>
                  </a:lnTo>
                  <a:lnTo>
                    <a:pt x="95292" y="82579"/>
                  </a:lnTo>
                  <a:lnTo>
                    <a:pt x="126342" y="75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96675" y="1548642"/>
              <a:ext cx="100371" cy="133944"/>
            </a:xfrm>
            <a:custGeom>
              <a:avLst/>
              <a:gdLst/>
              <a:ahLst/>
              <a:cxnLst/>
              <a:rect l="0" t="0" r="0" b="0"/>
              <a:pathLst>
                <a:path w="100371" h="133944">
                  <a:moveTo>
                    <a:pt x="0" y="18130"/>
                  </a:moveTo>
                  <a:lnTo>
                    <a:pt x="11178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48048" y="3703"/>
                  </a:lnTo>
                  <a:lnTo>
                    <a:pt x="53089" y="10852"/>
                  </a:lnTo>
                  <a:lnTo>
                    <a:pt x="56450" y="20297"/>
                  </a:lnTo>
                  <a:lnTo>
                    <a:pt x="56351" y="28933"/>
                  </a:lnTo>
                  <a:lnTo>
                    <a:pt x="50001" y="44768"/>
                  </a:lnTo>
                  <a:lnTo>
                    <a:pt x="36261" y="56485"/>
                  </a:lnTo>
                  <a:lnTo>
                    <a:pt x="27683" y="61247"/>
                  </a:lnTo>
                  <a:lnTo>
                    <a:pt x="25474" y="63252"/>
                  </a:lnTo>
                  <a:lnTo>
                    <a:pt x="27511" y="63419"/>
                  </a:lnTo>
                  <a:lnTo>
                    <a:pt x="61586" y="60871"/>
                  </a:lnTo>
                  <a:lnTo>
                    <a:pt x="80404" y="66762"/>
                  </a:lnTo>
                  <a:lnTo>
                    <a:pt x="88698" y="71608"/>
                  </a:lnTo>
                  <a:lnTo>
                    <a:pt x="94226" y="79518"/>
                  </a:lnTo>
                  <a:lnTo>
                    <a:pt x="100370" y="100786"/>
                  </a:lnTo>
                  <a:lnTo>
                    <a:pt x="98499" y="109498"/>
                  </a:lnTo>
                  <a:lnTo>
                    <a:pt x="93742" y="116477"/>
                  </a:lnTo>
                  <a:lnTo>
                    <a:pt x="87061" y="122299"/>
                  </a:lnTo>
                  <a:lnTo>
                    <a:pt x="67160" y="128768"/>
                  </a:lnTo>
                  <a:lnTo>
                    <a:pt x="31585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507440" y="661321"/>
            <a:ext cx="147164" cy="536954"/>
            <a:chOff x="6507440" y="661321"/>
            <a:chExt cx="147164" cy="536954"/>
          </a:xfrm>
        </p:grpSpPr>
        <p:sp>
          <p:nvSpPr>
            <p:cNvPr id="50" name="Freeform 49"/>
            <p:cNvSpPr/>
            <p:nvPr/>
          </p:nvSpPr>
          <p:spPr>
            <a:xfrm>
              <a:off x="6623017" y="1050875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19" y="42692"/>
                  </a:lnTo>
                  <a:lnTo>
                    <a:pt x="21330" y="10533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15768" y="1114046"/>
              <a:ext cx="117778" cy="72409"/>
            </a:xfrm>
            <a:custGeom>
              <a:avLst/>
              <a:gdLst/>
              <a:ahLst/>
              <a:cxnLst/>
              <a:rect l="0" t="0" r="0" b="0"/>
              <a:pathLst>
                <a:path w="117778" h="72409">
                  <a:moveTo>
                    <a:pt x="117777" y="10529"/>
                  </a:moveTo>
                  <a:lnTo>
                    <a:pt x="82880" y="39837"/>
                  </a:lnTo>
                  <a:lnTo>
                    <a:pt x="22730" y="71762"/>
                  </a:lnTo>
                  <a:lnTo>
                    <a:pt x="14638" y="72408"/>
                  </a:lnTo>
                  <a:lnTo>
                    <a:pt x="8074" y="69329"/>
                  </a:lnTo>
                  <a:lnTo>
                    <a:pt x="2527" y="63767"/>
                  </a:lnTo>
                  <a:lnTo>
                    <a:pt x="0" y="56549"/>
                  </a:lnTo>
                  <a:lnTo>
                    <a:pt x="19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07440" y="661321"/>
              <a:ext cx="110599" cy="189514"/>
            </a:xfrm>
            <a:custGeom>
              <a:avLst/>
              <a:gdLst/>
              <a:ahLst/>
              <a:cxnLst/>
              <a:rect l="0" t="0" r="0" b="0"/>
              <a:pathLst>
                <a:path w="110599" h="189514">
                  <a:moveTo>
                    <a:pt x="94519" y="0"/>
                  </a:moveTo>
                  <a:lnTo>
                    <a:pt x="35903" y="0"/>
                  </a:lnTo>
                  <a:lnTo>
                    <a:pt x="15436" y="6239"/>
                  </a:lnTo>
                  <a:lnTo>
                    <a:pt x="6702" y="11178"/>
                  </a:lnTo>
                  <a:lnTo>
                    <a:pt x="2050" y="17981"/>
                  </a:lnTo>
                  <a:lnTo>
                    <a:pt x="0" y="34897"/>
                  </a:lnTo>
                  <a:lnTo>
                    <a:pt x="6108" y="50995"/>
                  </a:lnTo>
                  <a:lnTo>
                    <a:pt x="23503" y="85982"/>
                  </a:lnTo>
                  <a:lnTo>
                    <a:pt x="28458" y="90077"/>
                  </a:lnTo>
                  <a:lnTo>
                    <a:pt x="34101" y="90467"/>
                  </a:lnTo>
                  <a:lnTo>
                    <a:pt x="40203" y="88387"/>
                  </a:lnTo>
                  <a:lnTo>
                    <a:pt x="71147" y="91049"/>
                  </a:lnTo>
                  <a:lnTo>
                    <a:pt x="90371" y="99348"/>
                  </a:lnTo>
                  <a:lnTo>
                    <a:pt x="98773" y="104836"/>
                  </a:lnTo>
                  <a:lnTo>
                    <a:pt x="104375" y="113175"/>
                  </a:lnTo>
                  <a:lnTo>
                    <a:pt x="110598" y="134918"/>
                  </a:lnTo>
                  <a:lnTo>
                    <a:pt x="109918" y="144927"/>
                  </a:lnTo>
                  <a:lnTo>
                    <a:pt x="102923" y="162288"/>
                  </a:lnTo>
                  <a:lnTo>
                    <a:pt x="88896" y="174683"/>
                  </a:lnTo>
                  <a:lnTo>
                    <a:pt x="69794" y="182922"/>
                  </a:lnTo>
                  <a:lnTo>
                    <a:pt x="2082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612489" y="2914419"/>
            <a:ext cx="115814" cy="126343"/>
            <a:chOff x="6612489" y="2914419"/>
            <a:chExt cx="115814" cy="126343"/>
          </a:xfrm>
        </p:grpSpPr>
        <p:sp>
          <p:nvSpPr>
            <p:cNvPr id="54" name="Freeform 53"/>
            <p:cNvSpPr/>
            <p:nvPr/>
          </p:nvSpPr>
          <p:spPr>
            <a:xfrm>
              <a:off x="6612489" y="3019704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65131" y="2914419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25193" y="53875"/>
                  </a:lnTo>
                  <a:lnTo>
                    <a:pt x="44664" y="91881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580903" y="3300711"/>
            <a:ext cx="147400" cy="171720"/>
            <a:chOff x="6580903" y="3300711"/>
            <a:chExt cx="147400" cy="171720"/>
          </a:xfrm>
        </p:grpSpPr>
        <p:sp>
          <p:nvSpPr>
            <p:cNvPr id="57" name="Freeform 56"/>
            <p:cNvSpPr/>
            <p:nvPr/>
          </p:nvSpPr>
          <p:spPr>
            <a:xfrm>
              <a:off x="6580903" y="3440844"/>
              <a:ext cx="42115" cy="31587"/>
            </a:xfrm>
            <a:custGeom>
              <a:avLst/>
              <a:gdLst/>
              <a:ahLst/>
              <a:cxnLst/>
              <a:rect l="0" t="0" r="0" b="0"/>
              <a:pathLst>
                <a:path w="42115" h="31587">
                  <a:moveTo>
                    <a:pt x="42114" y="0"/>
                  </a:moveTo>
                  <a:lnTo>
                    <a:pt x="19208" y="1978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23017" y="3300711"/>
              <a:ext cx="105286" cy="169871"/>
            </a:xfrm>
            <a:custGeom>
              <a:avLst/>
              <a:gdLst/>
              <a:ahLst/>
              <a:cxnLst/>
              <a:rect l="0" t="0" r="0" b="0"/>
              <a:pathLst>
                <a:path w="105286" h="169871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54057" y="1088"/>
                  </a:lnTo>
                  <a:lnTo>
                    <a:pt x="71208" y="11655"/>
                  </a:lnTo>
                  <a:lnTo>
                    <a:pt x="85460" y="28050"/>
                  </a:lnTo>
                  <a:lnTo>
                    <a:pt x="95695" y="47035"/>
                  </a:lnTo>
                  <a:lnTo>
                    <a:pt x="103391" y="96224"/>
                  </a:lnTo>
                  <a:lnTo>
                    <a:pt x="102384" y="135962"/>
                  </a:lnTo>
                  <a:lnTo>
                    <a:pt x="93857" y="159336"/>
                  </a:lnTo>
                  <a:lnTo>
                    <a:pt x="87138" y="165803"/>
                  </a:lnTo>
                  <a:lnTo>
                    <a:pt x="79149" y="168945"/>
                  </a:lnTo>
                  <a:lnTo>
                    <a:pt x="70313" y="169870"/>
                  </a:lnTo>
                  <a:lnTo>
                    <a:pt x="64423" y="165807"/>
                  </a:lnTo>
                  <a:lnTo>
                    <a:pt x="57879" y="148814"/>
                  </a:lnTo>
                  <a:lnTo>
                    <a:pt x="58472" y="140071"/>
                  </a:lnTo>
                  <a:lnTo>
                    <a:pt x="65373" y="124118"/>
                  </a:lnTo>
                  <a:lnTo>
                    <a:pt x="79357" y="112348"/>
                  </a:lnTo>
                  <a:lnTo>
                    <a:pt x="105285" y="98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570374" y="3628754"/>
            <a:ext cx="173485" cy="149003"/>
            <a:chOff x="6570374" y="3628754"/>
            <a:chExt cx="173485" cy="149003"/>
          </a:xfrm>
        </p:grpSpPr>
        <p:sp>
          <p:nvSpPr>
            <p:cNvPr id="60" name="Freeform 59"/>
            <p:cNvSpPr/>
            <p:nvPr/>
          </p:nvSpPr>
          <p:spPr>
            <a:xfrm>
              <a:off x="6570374" y="3746171"/>
              <a:ext cx="42116" cy="21058"/>
            </a:xfrm>
            <a:custGeom>
              <a:avLst/>
              <a:gdLst/>
              <a:ahLst/>
              <a:cxnLst/>
              <a:rect l="0" t="0" r="0" b="0"/>
              <a:pathLst>
                <a:path w="42116" h="21058">
                  <a:moveTo>
                    <a:pt x="42115" y="0"/>
                  </a:moveTo>
                  <a:lnTo>
                    <a:pt x="1399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54603" y="3628754"/>
              <a:ext cx="89256" cy="149003"/>
            </a:xfrm>
            <a:custGeom>
              <a:avLst/>
              <a:gdLst/>
              <a:ahLst/>
              <a:cxnLst/>
              <a:rect l="0" t="0" r="0" b="0"/>
              <a:pathLst>
                <a:path w="89256" h="149003">
                  <a:moveTo>
                    <a:pt x="0" y="12132"/>
                  </a:moveTo>
                  <a:lnTo>
                    <a:pt x="11179" y="953"/>
                  </a:lnTo>
                  <a:lnTo>
                    <a:pt x="16811" y="0"/>
                  </a:lnTo>
                  <a:lnTo>
                    <a:pt x="22905" y="1705"/>
                  </a:lnTo>
                  <a:lnTo>
                    <a:pt x="29308" y="5180"/>
                  </a:lnTo>
                  <a:lnTo>
                    <a:pt x="39541" y="18401"/>
                  </a:lnTo>
                  <a:lnTo>
                    <a:pt x="43909" y="26839"/>
                  </a:lnTo>
                  <a:lnTo>
                    <a:pt x="44481" y="34805"/>
                  </a:lnTo>
                  <a:lnTo>
                    <a:pt x="38876" y="49895"/>
                  </a:lnTo>
                  <a:lnTo>
                    <a:pt x="39955" y="53685"/>
                  </a:lnTo>
                  <a:lnTo>
                    <a:pt x="44185" y="55042"/>
                  </a:lnTo>
                  <a:lnTo>
                    <a:pt x="58242" y="55769"/>
                  </a:lnTo>
                  <a:lnTo>
                    <a:pt x="76188" y="59992"/>
                  </a:lnTo>
                  <a:lnTo>
                    <a:pt x="82378" y="66266"/>
                  </a:lnTo>
                  <a:lnTo>
                    <a:pt x="89255" y="85714"/>
                  </a:lnTo>
                  <a:lnTo>
                    <a:pt x="86072" y="106836"/>
                  </a:lnTo>
                  <a:lnTo>
                    <a:pt x="76858" y="125582"/>
                  </a:lnTo>
                  <a:lnTo>
                    <a:pt x="52642" y="149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570374" y="3904098"/>
            <a:ext cx="200043" cy="210571"/>
            <a:chOff x="6570374" y="3904098"/>
            <a:chExt cx="200043" cy="210571"/>
          </a:xfrm>
        </p:grpSpPr>
        <p:sp>
          <p:nvSpPr>
            <p:cNvPr id="63" name="Freeform 62"/>
            <p:cNvSpPr/>
            <p:nvPr/>
          </p:nvSpPr>
          <p:spPr>
            <a:xfrm>
              <a:off x="6570374" y="4072554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17896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96716" y="390409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19128" y="52705"/>
                  </a:lnTo>
                  <a:lnTo>
                    <a:pt x="60350" y="110297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3017" y="3977798"/>
              <a:ext cx="105286" cy="33954"/>
            </a:xfrm>
            <a:custGeom>
              <a:avLst/>
              <a:gdLst/>
              <a:ahLst/>
              <a:cxnLst/>
              <a:rect l="0" t="0" r="0" b="0"/>
              <a:pathLst>
                <a:path w="105286" h="33954">
                  <a:moveTo>
                    <a:pt x="105285" y="10528"/>
                  </a:moveTo>
                  <a:lnTo>
                    <a:pt x="81238" y="20104"/>
                  </a:lnTo>
                  <a:lnTo>
                    <a:pt x="66911" y="30772"/>
                  </a:lnTo>
                  <a:lnTo>
                    <a:pt x="46506" y="33953"/>
                  </a:lnTo>
                  <a:lnTo>
                    <a:pt x="34514" y="33164"/>
                  </a:lnTo>
                  <a:lnTo>
                    <a:pt x="25349" y="29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559846" y="4272596"/>
            <a:ext cx="192711" cy="242156"/>
            <a:chOff x="6559846" y="4272596"/>
            <a:chExt cx="192711" cy="242156"/>
          </a:xfrm>
        </p:grpSpPr>
        <p:sp>
          <p:nvSpPr>
            <p:cNvPr id="67" name="Freeform 66"/>
            <p:cNvSpPr/>
            <p:nvPr/>
          </p:nvSpPr>
          <p:spPr>
            <a:xfrm>
              <a:off x="6559846" y="4472637"/>
              <a:ext cx="52643" cy="42115"/>
            </a:xfrm>
            <a:custGeom>
              <a:avLst/>
              <a:gdLst/>
              <a:ahLst/>
              <a:cxnLst/>
              <a:rect l="0" t="0" r="0" b="0"/>
              <a:pathLst>
                <a:path w="52643" h="42115">
                  <a:moveTo>
                    <a:pt x="52642" y="0"/>
                  </a:moveTo>
                  <a:lnTo>
                    <a:pt x="17895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53714" y="4272596"/>
              <a:ext cx="98843" cy="221099"/>
            </a:xfrm>
            <a:custGeom>
              <a:avLst/>
              <a:gdLst/>
              <a:ahLst/>
              <a:cxnLst/>
              <a:rect l="0" t="0" r="0" b="0"/>
              <a:pathLst>
                <a:path w="98843" h="221099">
                  <a:moveTo>
                    <a:pt x="53530" y="0"/>
                  </a:moveTo>
                  <a:lnTo>
                    <a:pt x="4033" y="55087"/>
                  </a:lnTo>
                  <a:lnTo>
                    <a:pt x="645" y="64800"/>
                  </a:lnTo>
                  <a:lnTo>
                    <a:pt x="0" y="84952"/>
                  </a:lnTo>
                  <a:lnTo>
                    <a:pt x="6214" y="116028"/>
                  </a:lnTo>
                  <a:lnTo>
                    <a:pt x="9118" y="119466"/>
                  </a:lnTo>
                  <a:lnTo>
                    <a:pt x="12224" y="118248"/>
                  </a:lnTo>
                  <a:lnTo>
                    <a:pt x="31203" y="96667"/>
                  </a:lnTo>
                  <a:lnTo>
                    <a:pt x="38646" y="93690"/>
                  </a:lnTo>
                  <a:lnTo>
                    <a:pt x="56274" y="93503"/>
                  </a:lnTo>
                  <a:lnTo>
                    <a:pt x="72687" y="103557"/>
                  </a:lnTo>
                  <a:lnTo>
                    <a:pt x="86612" y="119725"/>
                  </a:lnTo>
                  <a:lnTo>
                    <a:pt x="96700" y="138608"/>
                  </a:lnTo>
                  <a:lnTo>
                    <a:pt x="98842" y="158700"/>
                  </a:lnTo>
                  <a:lnTo>
                    <a:pt x="94726" y="178157"/>
                  </a:lnTo>
                  <a:lnTo>
                    <a:pt x="6405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6386738" y="3666938"/>
            <a:ext cx="116210" cy="102474"/>
          </a:xfrm>
          <a:custGeom>
            <a:avLst/>
            <a:gdLst/>
            <a:ahLst/>
            <a:cxnLst/>
            <a:rect l="0" t="0" r="0" b="0"/>
            <a:pathLst>
              <a:path w="116210" h="102474">
                <a:moveTo>
                  <a:pt x="67823" y="47647"/>
                </a:moveTo>
                <a:lnTo>
                  <a:pt x="56645" y="58826"/>
                </a:lnTo>
                <a:lnTo>
                  <a:pt x="54521" y="65628"/>
                </a:lnTo>
                <a:lnTo>
                  <a:pt x="55282" y="82545"/>
                </a:lnTo>
                <a:lnTo>
                  <a:pt x="59463" y="87290"/>
                </a:lnTo>
                <a:lnTo>
                  <a:pt x="65759" y="89283"/>
                </a:lnTo>
                <a:lnTo>
                  <a:pt x="73466" y="89443"/>
                </a:lnTo>
                <a:lnTo>
                  <a:pt x="88268" y="83381"/>
                </a:lnTo>
                <a:lnTo>
                  <a:pt x="95491" y="78488"/>
                </a:lnTo>
                <a:lnTo>
                  <a:pt x="106636" y="63694"/>
                </a:lnTo>
                <a:lnTo>
                  <a:pt x="111246" y="54835"/>
                </a:lnTo>
                <a:lnTo>
                  <a:pt x="111979" y="46590"/>
                </a:lnTo>
                <a:lnTo>
                  <a:pt x="106555" y="31190"/>
                </a:lnTo>
                <a:lnTo>
                  <a:pt x="100664" y="27317"/>
                </a:lnTo>
                <a:lnTo>
                  <a:pt x="84758" y="26133"/>
                </a:lnTo>
                <a:lnTo>
                  <a:pt x="56073" y="32044"/>
                </a:lnTo>
                <a:lnTo>
                  <a:pt x="48291" y="37245"/>
                </a:lnTo>
                <a:lnTo>
                  <a:pt x="36525" y="52383"/>
                </a:lnTo>
                <a:lnTo>
                  <a:pt x="33635" y="70809"/>
                </a:lnTo>
                <a:lnTo>
                  <a:pt x="34503" y="80635"/>
                </a:lnTo>
                <a:lnTo>
                  <a:pt x="38590" y="88357"/>
                </a:lnTo>
                <a:lnTo>
                  <a:pt x="52491" y="100056"/>
                </a:lnTo>
                <a:lnTo>
                  <a:pt x="61111" y="102473"/>
                </a:lnTo>
                <a:lnTo>
                  <a:pt x="80048" y="102040"/>
                </a:lnTo>
                <a:lnTo>
                  <a:pt x="87671" y="97947"/>
                </a:lnTo>
                <a:lnTo>
                  <a:pt x="99261" y="84041"/>
                </a:lnTo>
                <a:lnTo>
                  <a:pt x="102073" y="63042"/>
                </a:lnTo>
                <a:lnTo>
                  <a:pt x="101184" y="50892"/>
                </a:lnTo>
                <a:lnTo>
                  <a:pt x="97083" y="41621"/>
                </a:lnTo>
                <a:lnTo>
                  <a:pt x="83167" y="28201"/>
                </a:lnTo>
                <a:lnTo>
                  <a:pt x="74543" y="26495"/>
                </a:lnTo>
                <a:lnTo>
                  <a:pt x="55602" y="30837"/>
                </a:lnTo>
                <a:lnTo>
                  <a:pt x="30797" y="46436"/>
                </a:lnTo>
                <a:lnTo>
                  <a:pt x="26761" y="53859"/>
                </a:lnTo>
                <a:lnTo>
                  <a:pt x="25396" y="71465"/>
                </a:lnTo>
                <a:lnTo>
                  <a:pt x="31809" y="87869"/>
                </a:lnTo>
                <a:lnTo>
                  <a:pt x="36795" y="95519"/>
                </a:lnTo>
                <a:lnTo>
                  <a:pt x="43628" y="99449"/>
                </a:lnTo>
                <a:lnTo>
                  <a:pt x="60579" y="100695"/>
                </a:lnTo>
                <a:lnTo>
                  <a:pt x="76692" y="94231"/>
                </a:lnTo>
                <a:lnTo>
                  <a:pt x="106100" y="71017"/>
                </a:lnTo>
                <a:lnTo>
                  <a:pt x="114081" y="51405"/>
                </a:lnTo>
                <a:lnTo>
                  <a:pt x="116209" y="39624"/>
                </a:lnTo>
                <a:lnTo>
                  <a:pt x="114118" y="29430"/>
                </a:lnTo>
                <a:lnTo>
                  <a:pt x="102436" y="11864"/>
                </a:lnTo>
                <a:lnTo>
                  <a:pt x="82427" y="2498"/>
                </a:lnTo>
                <a:lnTo>
                  <a:pt x="70540" y="0"/>
                </a:lnTo>
                <a:lnTo>
                  <a:pt x="60275" y="675"/>
                </a:lnTo>
                <a:lnTo>
                  <a:pt x="13955" y="19162"/>
                </a:lnTo>
                <a:lnTo>
                  <a:pt x="7345" y="26318"/>
                </a:lnTo>
                <a:lnTo>
                  <a:pt x="0" y="46746"/>
                </a:lnTo>
                <a:lnTo>
                  <a:pt x="1454" y="78966"/>
                </a:lnTo>
                <a:lnTo>
                  <a:pt x="7199" y="86074"/>
                </a:lnTo>
                <a:lnTo>
                  <a:pt x="26061" y="93971"/>
                </a:lnTo>
                <a:lnTo>
                  <a:pt x="46923" y="94362"/>
                </a:lnTo>
                <a:lnTo>
                  <a:pt x="66723" y="89466"/>
                </a:lnTo>
                <a:lnTo>
                  <a:pt x="83322" y="79491"/>
                </a:lnTo>
                <a:lnTo>
                  <a:pt x="95378" y="64140"/>
                </a:lnTo>
                <a:lnTo>
                  <a:pt x="100231" y="55133"/>
                </a:lnTo>
                <a:lnTo>
                  <a:pt x="101127" y="46788"/>
                </a:lnTo>
                <a:lnTo>
                  <a:pt x="95882" y="31278"/>
                </a:lnTo>
                <a:lnTo>
                  <a:pt x="82634" y="19705"/>
                </a:lnTo>
                <a:lnTo>
                  <a:pt x="74187" y="14981"/>
                </a:lnTo>
                <a:lnTo>
                  <a:pt x="55443" y="12852"/>
                </a:lnTo>
                <a:lnTo>
                  <a:pt x="36585" y="16975"/>
                </a:lnTo>
                <a:lnTo>
                  <a:pt x="20404" y="26606"/>
                </a:lnTo>
                <a:lnTo>
                  <a:pt x="15153" y="34789"/>
                </a:lnTo>
                <a:lnTo>
                  <a:pt x="9319" y="56361"/>
                </a:lnTo>
                <a:lnTo>
                  <a:pt x="10103" y="66324"/>
                </a:lnTo>
                <a:lnTo>
                  <a:pt x="17213" y="83634"/>
                </a:lnTo>
                <a:lnTo>
                  <a:pt x="24724" y="89186"/>
                </a:lnTo>
                <a:lnTo>
                  <a:pt x="45548" y="95355"/>
                </a:lnTo>
                <a:lnTo>
                  <a:pt x="55313" y="94660"/>
                </a:lnTo>
                <a:lnTo>
                  <a:pt x="72401" y="87649"/>
                </a:lnTo>
                <a:lnTo>
                  <a:pt x="95176" y="70548"/>
                </a:lnTo>
                <a:lnTo>
                  <a:pt x="98926" y="62914"/>
                </a:lnTo>
                <a:lnTo>
                  <a:pt x="99974" y="45074"/>
                </a:lnTo>
                <a:lnTo>
                  <a:pt x="93421" y="28566"/>
                </a:lnTo>
                <a:lnTo>
                  <a:pt x="88398" y="20888"/>
                </a:lnTo>
                <a:lnTo>
                  <a:pt x="81540" y="15770"/>
                </a:lnTo>
                <a:lnTo>
                  <a:pt x="46766" y="55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794425" y="3281254"/>
            <a:ext cx="110102" cy="142484"/>
          </a:xfrm>
          <a:custGeom>
            <a:avLst/>
            <a:gdLst/>
            <a:ahLst/>
            <a:cxnLst/>
            <a:rect l="0" t="0" r="0" b="0"/>
            <a:pathLst>
              <a:path w="110102" h="142484">
                <a:moveTo>
                  <a:pt x="49691" y="54305"/>
                </a:moveTo>
                <a:lnTo>
                  <a:pt x="32924" y="65483"/>
                </a:lnTo>
                <a:lnTo>
                  <a:pt x="21572" y="80331"/>
                </a:lnTo>
                <a:lnTo>
                  <a:pt x="16907" y="89203"/>
                </a:lnTo>
                <a:lnTo>
                  <a:pt x="14843" y="108420"/>
                </a:lnTo>
                <a:lnTo>
                  <a:pt x="15930" y="118458"/>
                </a:lnTo>
                <a:lnTo>
                  <a:pt x="20165" y="123980"/>
                </a:lnTo>
                <a:lnTo>
                  <a:pt x="26498" y="126491"/>
                </a:lnTo>
                <a:lnTo>
                  <a:pt x="42892" y="126162"/>
                </a:lnTo>
                <a:lnTo>
                  <a:pt x="61877" y="122116"/>
                </a:lnTo>
                <a:lnTo>
                  <a:pt x="69513" y="117060"/>
                </a:lnTo>
                <a:lnTo>
                  <a:pt x="81118" y="102084"/>
                </a:lnTo>
                <a:lnTo>
                  <a:pt x="83935" y="83729"/>
                </a:lnTo>
                <a:lnTo>
                  <a:pt x="83049" y="73921"/>
                </a:lnTo>
                <a:lnTo>
                  <a:pt x="75825" y="56784"/>
                </a:lnTo>
                <a:lnTo>
                  <a:pt x="70623" y="48939"/>
                </a:lnTo>
                <a:lnTo>
                  <a:pt x="63646" y="44879"/>
                </a:lnTo>
                <a:lnTo>
                  <a:pt x="46534" y="43486"/>
                </a:lnTo>
                <a:lnTo>
                  <a:pt x="30350" y="49887"/>
                </a:lnTo>
                <a:lnTo>
                  <a:pt x="22759" y="54869"/>
                </a:lnTo>
                <a:lnTo>
                  <a:pt x="17698" y="62870"/>
                </a:lnTo>
                <a:lnTo>
                  <a:pt x="12075" y="84238"/>
                </a:lnTo>
                <a:lnTo>
                  <a:pt x="15815" y="106213"/>
                </a:lnTo>
                <a:lnTo>
                  <a:pt x="20087" y="116987"/>
                </a:lnTo>
                <a:lnTo>
                  <a:pt x="27615" y="122999"/>
                </a:lnTo>
                <a:lnTo>
                  <a:pt x="48458" y="126560"/>
                </a:lnTo>
                <a:lnTo>
                  <a:pt x="67080" y="121123"/>
                </a:lnTo>
                <a:lnTo>
                  <a:pt x="75322" y="116398"/>
                </a:lnTo>
                <a:lnTo>
                  <a:pt x="87598" y="101789"/>
                </a:lnTo>
                <a:lnTo>
                  <a:pt x="95784" y="82428"/>
                </a:lnTo>
                <a:lnTo>
                  <a:pt x="99422" y="58225"/>
                </a:lnTo>
                <a:lnTo>
                  <a:pt x="96883" y="48730"/>
                </a:lnTo>
                <a:lnTo>
                  <a:pt x="91681" y="41230"/>
                </a:lnTo>
                <a:lnTo>
                  <a:pt x="84703" y="35060"/>
                </a:lnTo>
                <a:lnTo>
                  <a:pt x="64472" y="28204"/>
                </a:lnTo>
                <a:lnTo>
                  <a:pt x="52526" y="26376"/>
                </a:lnTo>
                <a:lnTo>
                  <a:pt x="33014" y="30584"/>
                </a:lnTo>
                <a:lnTo>
                  <a:pt x="24535" y="34981"/>
                </a:lnTo>
                <a:lnTo>
                  <a:pt x="11995" y="49226"/>
                </a:lnTo>
                <a:lnTo>
                  <a:pt x="3691" y="68426"/>
                </a:lnTo>
                <a:lnTo>
                  <a:pt x="0" y="92557"/>
                </a:lnTo>
                <a:lnTo>
                  <a:pt x="4599" y="115759"/>
                </a:lnTo>
                <a:lnTo>
                  <a:pt x="9101" y="126860"/>
                </a:lnTo>
                <a:lnTo>
                  <a:pt x="16782" y="134261"/>
                </a:lnTo>
                <a:lnTo>
                  <a:pt x="37794" y="142483"/>
                </a:lnTo>
                <a:lnTo>
                  <a:pt x="47609" y="142337"/>
                </a:lnTo>
                <a:lnTo>
                  <a:pt x="64753" y="135934"/>
                </a:lnTo>
                <a:lnTo>
                  <a:pt x="87558" y="119176"/>
                </a:lnTo>
                <a:lnTo>
                  <a:pt x="103545" y="93803"/>
                </a:lnTo>
                <a:lnTo>
                  <a:pt x="110101" y="58470"/>
                </a:lnTo>
                <a:lnTo>
                  <a:pt x="106454" y="23953"/>
                </a:lnTo>
                <a:lnTo>
                  <a:pt x="101571" y="15353"/>
                </a:lnTo>
                <a:lnTo>
                  <a:pt x="86787" y="2678"/>
                </a:lnTo>
                <a:lnTo>
                  <a:pt x="77930" y="0"/>
                </a:lnTo>
                <a:lnTo>
                  <a:pt x="58732" y="144"/>
                </a:lnTo>
                <a:lnTo>
                  <a:pt x="41621" y="7227"/>
                </a:lnTo>
                <a:lnTo>
                  <a:pt x="33783" y="12391"/>
                </a:lnTo>
                <a:lnTo>
                  <a:pt x="21954" y="27488"/>
                </a:lnTo>
                <a:lnTo>
                  <a:pt x="13967" y="47066"/>
                </a:lnTo>
                <a:lnTo>
                  <a:pt x="10417" y="71365"/>
                </a:lnTo>
                <a:lnTo>
                  <a:pt x="15078" y="91523"/>
                </a:lnTo>
                <a:lnTo>
                  <a:pt x="19597" y="100174"/>
                </a:lnTo>
                <a:lnTo>
                  <a:pt x="33976" y="112906"/>
                </a:lnTo>
                <a:lnTo>
                  <a:pt x="42724" y="117939"/>
                </a:lnTo>
                <a:lnTo>
                  <a:pt x="61803" y="120412"/>
                </a:lnTo>
                <a:lnTo>
                  <a:pt x="71803" y="119433"/>
                </a:lnTo>
                <a:lnTo>
                  <a:pt x="79640" y="115271"/>
                </a:lnTo>
                <a:lnTo>
                  <a:pt x="91467" y="101288"/>
                </a:lnTo>
                <a:lnTo>
                  <a:pt x="93919" y="92647"/>
                </a:lnTo>
                <a:lnTo>
                  <a:pt x="93525" y="73685"/>
                </a:lnTo>
                <a:lnTo>
                  <a:pt x="86330" y="56680"/>
                </a:lnTo>
                <a:lnTo>
                  <a:pt x="81136" y="48869"/>
                </a:lnTo>
                <a:lnTo>
                  <a:pt x="74163" y="44832"/>
                </a:lnTo>
                <a:lnTo>
                  <a:pt x="57058" y="43466"/>
                </a:lnTo>
                <a:lnTo>
                  <a:pt x="40877" y="49877"/>
                </a:lnTo>
                <a:lnTo>
                  <a:pt x="33286" y="54863"/>
                </a:lnTo>
                <a:lnTo>
                  <a:pt x="30566" y="60526"/>
                </a:lnTo>
                <a:lnTo>
                  <a:pt x="31091" y="66642"/>
                </a:lnTo>
                <a:lnTo>
                  <a:pt x="33781" y="73058"/>
                </a:lnTo>
                <a:lnTo>
                  <a:pt x="40254" y="77335"/>
                </a:lnTo>
                <a:lnTo>
                  <a:pt x="59924" y="82088"/>
                </a:lnTo>
                <a:lnTo>
                  <a:pt x="68211" y="79847"/>
                </a:lnTo>
                <a:lnTo>
                  <a:pt x="74906" y="74842"/>
                </a:lnTo>
                <a:lnTo>
                  <a:pt x="80539" y="67996"/>
                </a:lnTo>
                <a:lnTo>
                  <a:pt x="80784" y="62263"/>
                </a:lnTo>
                <a:lnTo>
                  <a:pt x="77439" y="57271"/>
                </a:lnTo>
                <a:lnTo>
                  <a:pt x="71700" y="52773"/>
                </a:lnTo>
                <a:lnTo>
                  <a:pt x="66703" y="53283"/>
                </a:lnTo>
                <a:lnTo>
                  <a:pt x="62202" y="57134"/>
                </a:lnTo>
                <a:lnTo>
                  <a:pt x="58032" y="63210"/>
                </a:lnTo>
                <a:lnTo>
                  <a:pt x="57591" y="69600"/>
                </a:lnTo>
                <a:lnTo>
                  <a:pt x="63340" y="82940"/>
                </a:lnTo>
                <a:lnTo>
                  <a:pt x="66979" y="83923"/>
                </a:lnTo>
                <a:lnTo>
                  <a:pt x="70576" y="81070"/>
                </a:lnTo>
                <a:lnTo>
                  <a:pt x="74142" y="75658"/>
                </a:lnTo>
                <a:lnTo>
                  <a:pt x="74180" y="72050"/>
                </a:lnTo>
                <a:lnTo>
                  <a:pt x="71867" y="69644"/>
                </a:lnTo>
                <a:lnTo>
                  <a:pt x="60220" y="6483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854644" y="3367145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21057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240154" y="2860450"/>
            <a:ext cx="110820" cy="98652"/>
          </a:xfrm>
          <a:custGeom>
            <a:avLst/>
            <a:gdLst/>
            <a:ahLst/>
            <a:cxnLst/>
            <a:rect l="0" t="0" r="0" b="0"/>
            <a:pathLst>
              <a:path w="110820" h="98652">
                <a:moveTo>
                  <a:pt x="35629" y="22384"/>
                </a:moveTo>
                <a:lnTo>
                  <a:pt x="24452" y="33562"/>
                </a:lnTo>
                <a:lnTo>
                  <a:pt x="22328" y="40365"/>
                </a:lnTo>
                <a:lnTo>
                  <a:pt x="23089" y="57281"/>
                </a:lnTo>
                <a:lnTo>
                  <a:pt x="27269" y="64366"/>
                </a:lnTo>
                <a:lnTo>
                  <a:pt x="41272" y="75358"/>
                </a:lnTo>
                <a:lnTo>
                  <a:pt x="48750" y="76417"/>
                </a:lnTo>
                <a:lnTo>
                  <a:pt x="63297" y="71355"/>
                </a:lnTo>
                <a:lnTo>
                  <a:pt x="66944" y="65560"/>
                </a:lnTo>
                <a:lnTo>
                  <a:pt x="67874" y="49762"/>
                </a:lnTo>
                <a:lnTo>
                  <a:pt x="64145" y="42975"/>
                </a:lnTo>
                <a:lnTo>
                  <a:pt x="50642" y="32316"/>
                </a:lnTo>
                <a:lnTo>
                  <a:pt x="32944" y="29917"/>
                </a:lnTo>
                <a:lnTo>
                  <a:pt x="23311" y="30916"/>
                </a:lnTo>
                <a:lnTo>
                  <a:pt x="15719" y="35091"/>
                </a:lnTo>
                <a:lnTo>
                  <a:pt x="4163" y="49088"/>
                </a:lnTo>
                <a:lnTo>
                  <a:pt x="2954" y="56564"/>
                </a:lnTo>
                <a:lnTo>
                  <a:pt x="4487" y="63888"/>
                </a:lnTo>
                <a:lnTo>
                  <a:pt x="7850" y="71110"/>
                </a:lnTo>
                <a:lnTo>
                  <a:pt x="14770" y="75925"/>
                </a:lnTo>
                <a:lnTo>
                  <a:pt x="34938" y="81275"/>
                </a:lnTo>
                <a:lnTo>
                  <a:pt x="67010" y="78698"/>
                </a:lnTo>
                <a:lnTo>
                  <a:pt x="75267" y="73964"/>
                </a:lnTo>
                <a:lnTo>
                  <a:pt x="87561" y="59346"/>
                </a:lnTo>
                <a:lnTo>
                  <a:pt x="95471" y="25797"/>
                </a:lnTo>
                <a:lnTo>
                  <a:pt x="93071" y="16470"/>
                </a:lnTo>
                <a:lnTo>
                  <a:pt x="87962" y="9083"/>
                </a:lnTo>
                <a:lnTo>
                  <a:pt x="81047" y="2988"/>
                </a:lnTo>
                <a:lnTo>
                  <a:pt x="71757" y="95"/>
                </a:lnTo>
                <a:lnTo>
                  <a:pt x="48956" y="0"/>
                </a:lnTo>
                <a:lnTo>
                  <a:pt x="15402" y="12112"/>
                </a:lnTo>
                <a:lnTo>
                  <a:pt x="8106" y="20216"/>
                </a:lnTo>
                <a:lnTo>
                  <a:pt x="0" y="41697"/>
                </a:lnTo>
                <a:lnTo>
                  <a:pt x="179" y="51637"/>
                </a:lnTo>
                <a:lnTo>
                  <a:pt x="6616" y="68921"/>
                </a:lnTo>
                <a:lnTo>
                  <a:pt x="20395" y="81282"/>
                </a:lnTo>
                <a:lnTo>
                  <a:pt x="39387" y="89505"/>
                </a:lnTo>
                <a:lnTo>
                  <a:pt x="63426" y="93160"/>
                </a:lnTo>
                <a:lnTo>
                  <a:pt x="83468" y="88545"/>
                </a:lnTo>
                <a:lnTo>
                  <a:pt x="92088" y="84038"/>
                </a:lnTo>
                <a:lnTo>
                  <a:pt x="104786" y="69673"/>
                </a:lnTo>
                <a:lnTo>
                  <a:pt x="109810" y="60929"/>
                </a:lnTo>
                <a:lnTo>
                  <a:pt x="110819" y="52760"/>
                </a:lnTo>
                <a:lnTo>
                  <a:pt x="105703" y="37444"/>
                </a:lnTo>
                <a:lnTo>
                  <a:pt x="89667" y="15668"/>
                </a:lnTo>
                <a:lnTo>
                  <a:pt x="81013" y="12057"/>
                </a:lnTo>
                <a:lnTo>
                  <a:pt x="58919" y="11165"/>
                </a:lnTo>
                <a:lnTo>
                  <a:pt x="25763" y="22829"/>
                </a:lnTo>
                <a:lnTo>
                  <a:pt x="10577" y="37790"/>
                </a:lnTo>
                <a:lnTo>
                  <a:pt x="4890" y="46692"/>
                </a:lnTo>
                <a:lnTo>
                  <a:pt x="1690" y="65943"/>
                </a:lnTo>
                <a:lnTo>
                  <a:pt x="2475" y="75990"/>
                </a:lnTo>
                <a:lnTo>
                  <a:pt x="6507" y="83857"/>
                </a:lnTo>
                <a:lnTo>
                  <a:pt x="20347" y="95719"/>
                </a:lnTo>
                <a:lnTo>
                  <a:pt x="41316" y="98651"/>
                </a:lnTo>
                <a:lnTo>
                  <a:pt x="63893" y="94885"/>
                </a:lnTo>
                <a:lnTo>
                  <a:pt x="81726" y="85412"/>
                </a:lnTo>
                <a:lnTo>
                  <a:pt x="87418" y="77271"/>
                </a:lnTo>
                <a:lnTo>
                  <a:pt x="93742" y="55747"/>
                </a:lnTo>
                <a:lnTo>
                  <a:pt x="93088" y="45795"/>
                </a:lnTo>
                <a:lnTo>
                  <a:pt x="86123" y="28500"/>
                </a:lnTo>
                <a:lnTo>
                  <a:pt x="78651" y="22951"/>
                </a:lnTo>
                <a:lnTo>
                  <a:pt x="57870" y="16787"/>
                </a:lnTo>
                <a:lnTo>
                  <a:pt x="48117" y="17483"/>
                </a:lnTo>
                <a:lnTo>
                  <a:pt x="31041" y="24495"/>
                </a:lnTo>
                <a:lnTo>
                  <a:pt x="21892" y="32291"/>
                </a:lnTo>
                <a:lnTo>
                  <a:pt x="14573" y="43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 flipH="1">
            <a:off x="5696458" y="1061466"/>
            <a:ext cx="3379723" cy="3474339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81"/>
          <p:cNvGrpSpPr/>
          <p:nvPr/>
        </p:nvGrpSpPr>
        <p:grpSpPr>
          <a:xfrm>
            <a:off x="368497" y="325801"/>
            <a:ext cx="1758260" cy="408306"/>
            <a:chOff x="368497" y="325801"/>
            <a:chExt cx="1758260" cy="408306"/>
          </a:xfrm>
        </p:grpSpPr>
        <p:sp>
          <p:nvSpPr>
            <p:cNvPr id="75" name="Freeform 74"/>
            <p:cNvSpPr/>
            <p:nvPr/>
          </p:nvSpPr>
          <p:spPr>
            <a:xfrm>
              <a:off x="368497" y="325801"/>
              <a:ext cx="264086" cy="398348"/>
            </a:xfrm>
            <a:custGeom>
              <a:avLst/>
              <a:gdLst/>
              <a:ahLst/>
              <a:cxnLst/>
              <a:rect l="0" t="0" r="0" b="0"/>
              <a:pathLst>
                <a:path w="264086" h="398348">
                  <a:moveTo>
                    <a:pt x="73699" y="84810"/>
                  </a:moveTo>
                  <a:lnTo>
                    <a:pt x="65366" y="138954"/>
                  </a:lnTo>
                  <a:lnTo>
                    <a:pt x="56224" y="201774"/>
                  </a:lnTo>
                  <a:lnTo>
                    <a:pt x="53350" y="262289"/>
                  </a:lnTo>
                  <a:lnTo>
                    <a:pt x="52782" y="319649"/>
                  </a:lnTo>
                  <a:lnTo>
                    <a:pt x="51500" y="367851"/>
                  </a:lnTo>
                  <a:lnTo>
                    <a:pt x="49541" y="368260"/>
                  </a:lnTo>
                  <a:lnTo>
                    <a:pt x="47065" y="365024"/>
                  </a:lnTo>
                  <a:lnTo>
                    <a:pt x="39646" y="302139"/>
                  </a:lnTo>
                  <a:lnTo>
                    <a:pt x="33178" y="240563"/>
                  </a:lnTo>
                  <a:lnTo>
                    <a:pt x="23462" y="177547"/>
                  </a:lnTo>
                  <a:lnTo>
                    <a:pt x="27121" y="123015"/>
                  </a:lnTo>
                  <a:lnTo>
                    <a:pt x="40279" y="75589"/>
                  </a:lnTo>
                  <a:lnTo>
                    <a:pt x="64195" y="35545"/>
                  </a:lnTo>
                  <a:lnTo>
                    <a:pt x="91449" y="4759"/>
                  </a:lnTo>
                  <a:lnTo>
                    <a:pt x="100740" y="1027"/>
                  </a:lnTo>
                  <a:lnTo>
                    <a:pt x="123542" y="0"/>
                  </a:lnTo>
                  <a:lnTo>
                    <a:pt x="157098" y="11588"/>
                  </a:lnTo>
                  <a:lnTo>
                    <a:pt x="183678" y="29839"/>
                  </a:lnTo>
                  <a:lnTo>
                    <a:pt x="195888" y="49460"/>
                  </a:lnTo>
                  <a:lnTo>
                    <a:pt x="204045" y="73778"/>
                  </a:lnTo>
                  <a:lnTo>
                    <a:pt x="207467" y="112607"/>
                  </a:lnTo>
                  <a:lnTo>
                    <a:pt x="204121" y="135769"/>
                  </a:lnTo>
                  <a:lnTo>
                    <a:pt x="195616" y="154641"/>
                  </a:lnTo>
                  <a:lnTo>
                    <a:pt x="171091" y="185821"/>
                  </a:lnTo>
                  <a:lnTo>
                    <a:pt x="145060" y="201827"/>
                  </a:lnTo>
                  <a:lnTo>
                    <a:pt x="84023" y="224987"/>
                  </a:lnTo>
                  <a:lnTo>
                    <a:pt x="74732" y="225055"/>
                  </a:lnTo>
                  <a:lnTo>
                    <a:pt x="58171" y="218891"/>
                  </a:lnTo>
                  <a:lnTo>
                    <a:pt x="56328" y="215141"/>
                  </a:lnTo>
                  <a:lnTo>
                    <a:pt x="58609" y="211472"/>
                  </a:lnTo>
                  <a:lnTo>
                    <a:pt x="63639" y="207856"/>
                  </a:lnTo>
                  <a:lnTo>
                    <a:pt x="126519" y="201576"/>
                  </a:lnTo>
                  <a:lnTo>
                    <a:pt x="153327" y="203386"/>
                  </a:lnTo>
                  <a:lnTo>
                    <a:pt x="209964" y="224398"/>
                  </a:lnTo>
                  <a:lnTo>
                    <a:pt x="236387" y="241073"/>
                  </a:lnTo>
                  <a:lnTo>
                    <a:pt x="259033" y="272010"/>
                  </a:lnTo>
                  <a:lnTo>
                    <a:pt x="264085" y="294352"/>
                  </a:lnTo>
                  <a:lnTo>
                    <a:pt x="257795" y="337291"/>
                  </a:lnTo>
                  <a:lnTo>
                    <a:pt x="243020" y="363430"/>
                  </a:lnTo>
                  <a:lnTo>
                    <a:pt x="227332" y="375537"/>
                  </a:lnTo>
                  <a:lnTo>
                    <a:pt x="183075" y="392842"/>
                  </a:lnTo>
                  <a:lnTo>
                    <a:pt x="143022" y="398347"/>
                  </a:lnTo>
                  <a:lnTo>
                    <a:pt x="86396" y="392971"/>
                  </a:lnTo>
                  <a:lnTo>
                    <a:pt x="29457" y="387577"/>
                  </a:lnTo>
                  <a:lnTo>
                    <a:pt x="0" y="379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9425" y="482203"/>
              <a:ext cx="171753" cy="223207"/>
            </a:xfrm>
            <a:custGeom>
              <a:avLst/>
              <a:gdLst/>
              <a:ahLst/>
              <a:cxnLst/>
              <a:rect l="0" t="0" r="0" b="0"/>
              <a:pathLst>
                <a:path w="171753" h="223207">
                  <a:moveTo>
                    <a:pt x="45455" y="96864"/>
                  </a:moveTo>
                  <a:lnTo>
                    <a:pt x="73011" y="89628"/>
                  </a:lnTo>
                  <a:lnTo>
                    <a:pt x="113801" y="84971"/>
                  </a:lnTo>
                  <a:lnTo>
                    <a:pt x="147984" y="69814"/>
                  </a:lnTo>
                  <a:lnTo>
                    <a:pt x="165503" y="57155"/>
                  </a:lnTo>
                  <a:lnTo>
                    <a:pt x="169941" y="48165"/>
                  </a:lnTo>
                  <a:lnTo>
                    <a:pt x="171752" y="25697"/>
                  </a:lnTo>
                  <a:lnTo>
                    <a:pt x="167088" y="16664"/>
                  </a:lnTo>
                  <a:lnTo>
                    <a:pt x="149427" y="3508"/>
                  </a:lnTo>
                  <a:lnTo>
                    <a:pt x="129100" y="0"/>
                  </a:lnTo>
                  <a:lnTo>
                    <a:pt x="87454" y="7280"/>
                  </a:lnTo>
                  <a:lnTo>
                    <a:pt x="61539" y="22227"/>
                  </a:lnTo>
                  <a:lnTo>
                    <a:pt x="17559" y="61995"/>
                  </a:lnTo>
                  <a:lnTo>
                    <a:pt x="1965" y="88482"/>
                  </a:lnTo>
                  <a:lnTo>
                    <a:pt x="0" y="108346"/>
                  </a:lnTo>
                  <a:lnTo>
                    <a:pt x="8270" y="149695"/>
                  </a:lnTo>
                  <a:lnTo>
                    <a:pt x="23389" y="175558"/>
                  </a:lnTo>
                  <a:lnTo>
                    <a:pt x="39158" y="187601"/>
                  </a:lnTo>
                  <a:lnTo>
                    <a:pt x="101589" y="212325"/>
                  </a:lnTo>
                  <a:lnTo>
                    <a:pt x="161269" y="223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23286" y="527292"/>
              <a:ext cx="150621" cy="199175"/>
            </a:xfrm>
            <a:custGeom>
              <a:avLst/>
              <a:gdLst/>
              <a:ahLst/>
              <a:cxnLst/>
              <a:rect l="0" t="0" r="0" b="0"/>
              <a:pathLst>
                <a:path w="150621" h="199175">
                  <a:moveTo>
                    <a:pt x="150620" y="20189"/>
                  </a:moveTo>
                  <a:lnTo>
                    <a:pt x="139442" y="9011"/>
                  </a:lnTo>
                  <a:lnTo>
                    <a:pt x="121476" y="3523"/>
                  </a:lnTo>
                  <a:lnTo>
                    <a:pt x="71814" y="0"/>
                  </a:lnTo>
                  <a:lnTo>
                    <a:pt x="50864" y="5757"/>
                  </a:lnTo>
                  <a:lnTo>
                    <a:pt x="33755" y="17284"/>
                  </a:lnTo>
                  <a:lnTo>
                    <a:pt x="12138" y="43505"/>
                  </a:lnTo>
                  <a:lnTo>
                    <a:pt x="2115" y="63307"/>
                  </a:lnTo>
                  <a:lnTo>
                    <a:pt x="0" y="83807"/>
                  </a:lnTo>
                  <a:lnTo>
                    <a:pt x="4129" y="104616"/>
                  </a:lnTo>
                  <a:lnTo>
                    <a:pt x="19608" y="134892"/>
                  </a:lnTo>
                  <a:lnTo>
                    <a:pt x="40182" y="159200"/>
                  </a:lnTo>
                  <a:lnTo>
                    <a:pt x="69155" y="180051"/>
                  </a:lnTo>
                  <a:lnTo>
                    <a:pt x="129563" y="199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56141" y="564135"/>
              <a:ext cx="233621" cy="164027"/>
            </a:xfrm>
            <a:custGeom>
              <a:avLst/>
              <a:gdLst/>
              <a:ahLst/>
              <a:cxnLst/>
              <a:rect l="0" t="0" r="0" b="0"/>
              <a:pathLst>
                <a:path w="233621" h="164027">
                  <a:moveTo>
                    <a:pt x="138864" y="67574"/>
                  </a:moveTo>
                  <a:lnTo>
                    <a:pt x="138864" y="45218"/>
                  </a:lnTo>
                  <a:lnTo>
                    <a:pt x="127685" y="14547"/>
                  </a:lnTo>
                  <a:lnTo>
                    <a:pt x="119713" y="7656"/>
                  </a:lnTo>
                  <a:lnTo>
                    <a:pt x="98377" y="0"/>
                  </a:lnTo>
                  <a:lnTo>
                    <a:pt x="65646" y="1279"/>
                  </a:lnTo>
                  <a:lnTo>
                    <a:pt x="47441" y="12373"/>
                  </a:lnTo>
                  <a:lnTo>
                    <a:pt x="24038" y="41470"/>
                  </a:lnTo>
                  <a:lnTo>
                    <a:pt x="759" y="87634"/>
                  </a:lnTo>
                  <a:lnTo>
                    <a:pt x="0" y="98495"/>
                  </a:lnTo>
                  <a:lnTo>
                    <a:pt x="5397" y="119921"/>
                  </a:lnTo>
                  <a:lnTo>
                    <a:pt x="21589" y="146126"/>
                  </a:lnTo>
                  <a:lnTo>
                    <a:pt x="37609" y="158248"/>
                  </a:lnTo>
                  <a:lnTo>
                    <a:pt x="46794" y="163118"/>
                  </a:lnTo>
                  <a:lnTo>
                    <a:pt x="56427" y="164026"/>
                  </a:lnTo>
                  <a:lnTo>
                    <a:pt x="76489" y="158795"/>
                  </a:lnTo>
                  <a:lnTo>
                    <a:pt x="107514" y="137107"/>
                  </a:lnTo>
                  <a:lnTo>
                    <a:pt x="127755" y="108454"/>
                  </a:lnTo>
                  <a:lnTo>
                    <a:pt x="130807" y="88083"/>
                  </a:lnTo>
                  <a:lnTo>
                    <a:pt x="129983" y="77737"/>
                  </a:lnTo>
                  <a:lnTo>
                    <a:pt x="131773" y="74349"/>
                  </a:lnTo>
                  <a:lnTo>
                    <a:pt x="135307" y="75601"/>
                  </a:lnTo>
                  <a:lnTo>
                    <a:pt x="174181" y="115607"/>
                  </a:lnTo>
                  <a:lnTo>
                    <a:pt x="193165" y="124017"/>
                  </a:lnTo>
                  <a:lnTo>
                    <a:pt x="233620" y="130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26286" y="547481"/>
              <a:ext cx="156915" cy="163567"/>
            </a:xfrm>
            <a:custGeom>
              <a:avLst/>
              <a:gdLst/>
              <a:ahLst/>
              <a:cxnLst/>
              <a:rect l="0" t="0" r="0" b="0"/>
              <a:pathLst>
                <a:path w="156915" h="163567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7242" y="102358"/>
                  </a:lnTo>
                  <a:lnTo>
                    <a:pt x="22197" y="134834"/>
                  </a:lnTo>
                  <a:lnTo>
                    <a:pt x="34807" y="151953"/>
                  </a:lnTo>
                  <a:lnTo>
                    <a:pt x="54450" y="161122"/>
                  </a:lnTo>
                  <a:lnTo>
                    <a:pt x="66239" y="163566"/>
                  </a:lnTo>
                  <a:lnTo>
                    <a:pt x="88697" y="160044"/>
                  </a:lnTo>
                  <a:lnTo>
                    <a:pt x="109206" y="149510"/>
                  </a:lnTo>
                  <a:lnTo>
                    <a:pt x="126121" y="133129"/>
                  </a:lnTo>
                  <a:lnTo>
                    <a:pt x="143208" y="104177"/>
                  </a:lnTo>
                  <a:lnTo>
                    <a:pt x="155679" y="67782"/>
                  </a:lnTo>
                  <a:lnTo>
                    <a:pt x="156914" y="44164"/>
                  </a:lnTo>
                  <a:lnTo>
                    <a:pt x="155605" y="32952"/>
                  </a:lnTo>
                  <a:lnTo>
                    <a:pt x="147912" y="17375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65073" y="531364"/>
              <a:ext cx="165435" cy="187770"/>
            </a:xfrm>
            <a:custGeom>
              <a:avLst/>
              <a:gdLst/>
              <a:ahLst/>
              <a:cxnLst/>
              <a:rect l="0" t="0" r="0" b="0"/>
              <a:pathLst>
                <a:path w="165435" h="187770">
                  <a:moveTo>
                    <a:pt x="93186" y="5589"/>
                  </a:moveTo>
                  <a:lnTo>
                    <a:pt x="76418" y="0"/>
                  </a:lnTo>
                  <a:lnTo>
                    <a:pt x="43634" y="2113"/>
                  </a:lnTo>
                  <a:lnTo>
                    <a:pt x="9873" y="15737"/>
                  </a:lnTo>
                  <a:lnTo>
                    <a:pt x="3719" y="24053"/>
                  </a:lnTo>
                  <a:lnTo>
                    <a:pt x="0" y="45771"/>
                  </a:lnTo>
                  <a:lnTo>
                    <a:pt x="2986" y="54604"/>
                  </a:lnTo>
                  <a:lnTo>
                    <a:pt x="15662" y="67537"/>
                  </a:lnTo>
                  <a:lnTo>
                    <a:pt x="73936" y="89194"/>
                  </a:lnTo>
                  <a:lnTo>
                    <a:pt x="134151" y="108452"/>
                  </a:lnTo>
                  <a:lnTo>
                    <a:pt x="155846" y="119936"/>
                  </a:lnTo>
                  <a:lnTo>
                    <a:pt x="161866" y="127444"/>
                  </a:lnTo>
                  <a:lnTo>
                    <a:pt x="164709" y="135959"/>
                  </a:lnTo>
                  <a:lnTo>
                    <a:pt x="165434" y="145144"/>
                  </a:lnTo>
                  <a:lnTo>
                    <a:pt x="160001" y="161590"/>
                  </a:lnTo>
                  <a:lnTo>
                    <a:pt x="155277" y="169251"/>
                  </a:lnTo>
                  <a:lnTo>
                    <a:pt x="137549" y="180883"/>
                  </a:lnTo>
                  <a:lnTo>
                    <a:pt x="126271" y="185623"/>
                  </a:lnTo>
                  <a:lnTo>
                    <a:pt x="101261" y="187769"/>
                  </a:lnTo>
                  <a:lnTo>
                    <a:pt x="63993" y="185520"/>
                  </a:lnTo>
                  <a:lnTo>
                    <a:pt x="30015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83568" y="536667"/>
              <a:ext cx="243189" cy="197440"/>
            </a:xfrm>
            <a:custGeom>
              <a:avLst/>
              <a:gdLst/>
              <a:ahLst/>
              <a:cxnLst/>
              <a:rect l="0" t="0" r="0" b="0"/>
              <a:pathLst>
                <a:path w="243189" h="197440">
                  <a:moveTo>
                    <a:pt x="1033" y="105571"/>
                  </a:moveTo>
                  <a:lnTo>
                    <a:pt x="17800" y="94392"/>
                  </a:lnTo>
                  <a:lnTo>
                    <a:pt x="50584" y="87441"/>
                  </a:lnTo>
                  <a:lnTo>
                    <a:pt x="102414" y="83922"/>
                  </a:lnTo>
                  <a:lnTo>
                    <a:pt x="125640" y="79182"/>
                  </a:lnTo>
                  <a:lnTo>
                    <a:pt x="144541" y="66936"/>
                  </a:lnTo>
                  <a:lnTo>
                    <a:pt x="152857" y="58757"/>
                  </a:lnTo>
                  <a:lnTo>
                    <a:pt x="156061" y="49795"/>
                  </a:lnTo>
                  <a:lnTo>
                    <a:pt x="155858" y="40311"/>
                  </a:lnTo>
                  <a:lnTo>
                    <a:pt x="153382" y="30479"/>
                  </a:lnTo>
                  <a:lnTo>
                    <a:pt x="141273" y="13315"/>
                  </a:lnTo>
                  <a:lnTo>
                    <a:pt x="133131" y="5463"/>
                  </a:lnTo>
                  <a:lnTo>
                    <a:pt x="124193" y="1397"/>
                  </a:lnTo>
                  <a:lnTo>
                    <a:pt x="104904" y="0"/>
                  </a:lnTo>
                  <a:lnTo>
                    <a:pt x="74313" y="5790"/>
                  </a:lnTo>
                  <a:lnTo>
                    <a:pt x="48612" y="20504"/>
                  </a:lnTo>
                  <a:lnTo>
                    <a:pt x="20589" y="45271"/>
                  </a:lnTo>
                  <a:lnTo>
                    <a:pt x="1238" y="80425"/>
                  </a:lnTo>
                  <a:lnTo>
                    <a:pt x="0" y="92317"/>
                  </a:lnTo>
                  <a:lnTo>
                    <a:pt x="4863" y="114888"/>
                  </a:lnTo>
                  <a:lnTo>
                    <a:pt x="26344" y="147326"/>
                  </a:lnTo>
                  <a:lnTo>
                    <a:pt x="60525" y="173575"/>
                  </a:lnTo>
                  <a:lnTo>
                    <a:pt x="100288" y="190581"/>
                  </a:lnTo>
                  <a:lnTo>
                    <a:pt x="141706" y="197439"/>
                  </a:lnTo>
                  <a:lnTo>
                    <a:pt x="196453" y="192521"/>
                  </a:lnTo>
                  <a:lnTo>
                    <a:pt x="243188" y="189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547896" y="315854"/>
            <a:ext cx="2516312" cy="602351"/>
            <a:chOff x="2547896" y="315854"/>
            <a:chExt cx="2516312" cy="602351"/>
          </a:xfrm>
        </p:grpSpPr>
        <p:sp>
          <p:nvSpPr>
            <p:cNvPr id="83" name="Freeform 82"/>
            <p:cNvSpPr/>
            <p:nvPr/>
          </p:nvSpPr>
          <p:spPr>
            <a:xfrm>
              <a:off x="2665173" y="315854"/>
              <a:ext cx="30123" cy="431670"/>
            </a:xfrm>
            <a:custGeom>
              <a:avLst/>
              <a:gdLst/>
              <a:ahLst/>
              <a:cxnLst/>
              <a:rect l="0" t="0" r="0" b="0"/>
              <a:pathLst>
                <a:path w="30123" h="431670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13319" y="178970"/>
                  </a:lnTo>
                  <a:lnTo>
                    <a:pt x="25590" y="240333"/>
                  </a:lnTo>
                  <a:lnTo>
                    <a:pt x="28779" y="289319"/>
                  </a:lnTo>
                  <a:lnTo>
                    <a:pt x="29724" y="339708"/>
                  </a:lnTo>
                  <a:lnTo>
                    <a:pt x="30043" y="396130"/>
                  </a:lnTo>
                  <a:lnTo>
                    <a:pt x="3012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47896" y="50536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7014" y="14655"/>
                  </a:lnTo>
                  <a:lnTo>
                    <a:pt x="130051" y="19793"/>
                  </a:lnTo>
                  <a:lnTo>
                    <a:pt x="70619" y="20808"/>
                  </a:lnTo>
                  <a:lnTo>
                    <a:pt x="29503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94514" y="326383"/>
              <a:ext cx="385093" cy="431066"/>
            </a:xfrm>
            <a:custGeom>
              <a:avLst/>
              <a:gdLst/>
              <a:ahLst/>
              <a:cxnLst/>
              <a:rect l="0" t="0" r="0" b="0"/>
              <a:pathLst>
                <a:path w="385093" h="431066">
                  <a:moveTo>
                    <a:pt x="6066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23821" y="150353"/>
                  </a:lnTo>
                  <a:lnTo>
                    <a:pt x="34203" y="200527"/>
                  </a:lnTo>
                  <a:lnTo>
                    <a:pt x="48192" y="256939"/>
                  </a:lnTo>
                  <a:lnTo>
                    <a:pt x="55593" y="306587"/>
                  </a:lnTo>
                  <a:lnTo>
                    <a:pt x="63682" y="364587"/>
                  </a:lnTo>
                  <a:lnTo>
                    <a:pt x="74206" y="416121"/>
                  </a:lnTo>
                  <a:lnTo>
                    <a:pt x="73719" y="415455"/>
                  </a:lnTo>
                  <a:lnTo>
                    <a:pt x="63761" y="376891"/>
                  </a:lnTo>
                  <a:lnTo>
                    <a:pt x="73874" y="320513"/>
                  </a:lnTo>
                  <a:lnTo>
                    <a:pt x="89198" y="291239"/>
                  </a:lnTo>
                  <a:lnTo>
                    <a:pt x="97752" y="286576"/>
                  </a:lnTo>
                  <a:lnTo>
                    <a:pt x="119735" y="284515"/>
                  </a:lnTo>
                  <a:lnTo>
                    <a:pt x="138864" y="290618"/>
                  </a:lnTo>
                  <a:lnTo>
                    <a:pt x="175797" y="313599"/>
                  </a:lnTo>
                  <a:lnTo>
                    <a:pt x="200896" y="344952"/>
                  </a:lnTo>
                  <a:lnTo>
                    <a:pt x="211972" y="383878"/>
                  </a:lnTo>
                  <a:lnTo>
                    <a:pt x="215254" y="425047"/>
                  </a:lnTo>
                  <a:lnTo>
                    <a:pt x="214545" y="430764"/>
                  </a:lnTo>
                  <a:lnTo>
                    <a:pt x="212902" y="431065"/>
                  </a:lnTo>
                  <a:lnTo>
                    <a:pt x="210637" y="427757"/>
                  </a:lnTo>
                  <a:lnTo>
                    <a:pt x="213039" y="400744"/>
                  </a:lnTo>
                  <a:lnTo>
                    <a:pt x="226748" y="368693"/>
                  </a:lnTo>
                  <a:lnTo>
                    <a:pt x="242187" y="353766"/>
                  </a:lnTo>
                  <a:lnTo>
                    <a:pt x="301258" y="326939"/>
                  </a:lnTo>
                  <a:lnTo>
                    <a:pt x="352389" y="307739"/>
                  </a:lnTo>
                  <a:lnTo>
                    <a:pt x="368997" y="296260"/>
                  </a:lnTo>
                  <a:lnTo>
                    <a:pt x="373192" y="287584"/>
                  </a:lnTo>
                  <a:lnTo>
                    <a:pt x="374734" y="265465"/>
                  </a:lnTo>
                  <a:lnTo>
                    <a:pt x="368828" y="257695"/>
                  </a:lnTo>
                  <a:lnTo>
                    <a:pt x="346668" y="249062"/>
                  </a:lnTo>
                  <a:lnTo>
                    <a:pt x="336079" y="249099"/>
                  </a:lnTo>
                  <a:lnTo>
                    <a:pt x="318075" y="255380"/>
                  </a:lnTo>
                  <a:lnTo>
                    <a:pt x="294785" y="272070"/>
                  </a:lnTo>
                  <a:lnTo>
                    <a:pt x="273067" y="297422"/>
                  </a:lnTo>
                  <a:lnTo>
                    <a:pt x="268233" y="323260"/>
                  </a:lnTo>
                  <a:lnTo>
                    <a:pt x="271153" y="351902"/>
                  </a:lnTo>
                  <a:lnTo>
                    <a:pt x="285952" y="386587"/>
                  </a:lnTo>
                  <a:lnTo>
                    <a:pt x="298526" y="404223"/>
                  </a:lnTo>
                  <a:lnTo>
                    <a:pt x="318152" y="413621"/>
                  </a:lnTo>
                  <a:lnTo>
                    <a:pt x="352390" y="418912"/>
                  </a:lnTo>
                  <a:lnTo>
                    <a:pt x="38509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35046" y="561804"/>
              <a:ext cx="205262" cy="356401"/>
            </a:xfrm>
            <a:custGeom>
              <a:avLst/>
              <a:gdLst/>
              <a:ahLst/>
              <a:cxnLst/>
              <a:rect l="0" t="0" r="0" b="0"/>
              <a:pathLst>
                <a:path w="205262" h="356401">
                  <a:moveTo>
                    <a:pt x="176228" y="38320"/>
                  </a:moveTo>
                  <a:lnTo>
                    <a:pt x="128419" y="4743"/>
                  </a:lnTo>
                  <a:lnTo>
                    <a:pt x="105457" y="0"/>
                  </a:lnTo>
                  <a:lnTo>
                    <a:pt x="71811" y="2919"/>
                  </a:lnTo>
                  <a:lnTo>
                    <a:pt x="53391" y="11278"/>
                  </a:lnTo>
                  <a:lnTo>
                    <a:pt x="22503" y="35708"/>
                  </a:lnTo>
                  <a:lnTo>
                    <a:pt x="6548" y="61723"/>
                  </a:lnTo>
                  <a:lnTo>
                    <a:pt x="0" y="97247"/>
                  </a:lnTo>
                  <a:lnTo>
                    <a:pt x="4708" y="117542"/>
                  </a:lnTo>
                  <a:lnTo>
                    <a:pt x="26794" y="149635"/>
                  </a:lnTo>
                  <a:lnTo>
                    <a:pt x="35661" y="153474"/>
                  </a:lnTo>
                  <a:lnTo>
                    <a:pt x="57992" y="154620"/>
                  </a:lnTo>
                  <a:lnTo>
                    <a:pt x="77276" y="148111"/>
                  </a:lnTo>
                  <a:lnTo>
                    <a:pt x="93645" y="136249"/>
                  </a:lnTo>
                  <a:lnTo>
                    <a:pt x="114845" y="109840"/>
                  </a:lnTo>
                  <a:lnTo>
                    <a:pt x="124770" y="89994"/>
                  </a:lnTo>
                  <a:lnTo>
                    <a:pt x="129055" y="89147"/>
                  </a:lnTo>
                  <a:lnTo>
                    <a:pt x="133081" y="94431"/>
                  </a:lnTo>
                  <a:lnTo>
                    <a:pt x="158761" y="152467"/>
                  </a:lnTo>
                  <a:lnTo>
                    <a:pt x="178671" y="207140"/>
                  </a:lnTo>
                  <a:lnTo>
                    <a:pt x="202069" y="269778"/>
                  </a:lnTo>
                  <a:lnTo>
                    <a:pt x="205261" y="295998"/>
                  </a:lnTo>
                  <a:lnTo>
                    <a:pt x="200440" y="320130"/>
                  </a:lnTo>
                  <a:lnTo>
                    <a:pt x="195879" y="331478"/>
                  </a:lnTo>
                  <a:lnTo>
                    <a:pt x="181453" y="347207"/>
                  </a:lnTo>
                  <a:lnTo>
                    <a:pt x="172692" y="353039"/>
                  </a:lnTo>
                  <a:lnTo>
                    <a:pt x="153600" y="356400"/>
                  </a:lnTo>
                  <a:lnTo>
                    <a:pt x="101569" y="354614"/>
                  </a:lnTo>
                  <a:lnTo>
                    <a:pt x="41643" y="354233"/>
                  </a:lnTo>
                  <a:lnTo>
                    <a:pt x="28829" y="354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63917" y="589595"/>
              <a:ext cx="126343" cy="181628"/>
            </a:xfrm>
            <a:custGeom>
              <a:avLst/>
              <a:gdLst/>
              <a:ahLst/>
              <a:cxnLst/>
              <a:rect l="0" t="0" r="0" b="0"/>
              <a:pathLst>
                <a:path w="126343" h="181628">
                  <a:moveTo>
                    <a:pt x="0" y="63171"/>
                  </a:moveTo>
                  <a:lnTo>
                    <a:pt x="19128" y="118216"/>
                  </a:lnTo>
                  <a:lnTo>
                    <a:pt x="45853" y="181627"/>
                  </a:lnTo>
                  <a:lnTo>
                    <a:pt x="44556" y="176650"/>
                  </a:lnTo>
                  <a:lnTo>
                    <a:pt x="18609" y="116148"/>
                  </a:lnTo>
                  <a:lnTo>
                    <a:pt x="7333" y="84327"/>
                  </a:lnTo>
                  <a:lnTo>
                    <a:pt x="6378" y="63215"/>
                  </a:lnTo>
                  <a:lnTo>
                    <a:pt x="11024" y="43304"/>
                  </a:lnTo>
                  <a:lnTo>
                    <a:pt x="20887" y="26655"/>
                  </a:lnTo>
                  <a:lnTo>
                    <a:pt x="36189" y="14577"/>
                  </a:lnTo>
                  <a:lnTo>
                    <a:pt x="55858" y="6479"/>
                  </a:lnTo>
                  <a:lnTo>
                    <a:pt x="100374" y="128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50363" y="583295"/>
              <a:ext cx="203109" cy="164229"/>
            </a:xfrm>
            <a:custGeom>
              <a:avLst/>
              <a:gdLst/>
              <a:ahLst/>
              <a:cxnLst/>
              <a:rect l="0" t="0" r="0" b="0"/>
              <a:pathLst>
                <a:path w="203109" h="164229">
                  <a:moveTo>
                    <a:pt x="129409" y="48414"/>
                  </a:moveTo>
                  <a:lnTo>
                    <a:pt x="119833" y="24368"/>
                  </a:lnTo>
                  <a:lnTo>
                    <a:pt x="109165" y="10041"/>
                  </a:lnTo>
                  <a:lnTo>
                    <a:pt x="90386" y="2114"/>
                  </a:lnTo>
                  <a:lnTo>
                    <a:pt x="78827" y="0"/>
                  </a:lnTo>
                  <a:lnTo>
                    <a:pt x="67611" y="2100"/>
                  </a:lnTo>
                  <a:lnTo>
                    <a:pt x="36229" y="20654"/>
                  </a:lnTo>
                  <a:lnTo>
                    <a:pt x="12763" y="42659"/>
                  </a:lnTo>
                  <a:lnTo>
                    <a:pt x="2307" y="61064"/>
                  </a:lnTo>
                  <a:lnTo>
                    <a:pt x="0" y="80943"/>
                  </a:lnTo>
                  <a:lnTo>
                    <a:pt x="8050" y="122300"/>
                  </a:lnTo>
                  <a:lnTo>
                    <a:pt x="23131" y="148165"/>
                  </a:lnTo>
                  <a:lnTo>
                    <a:pt x="31650" y="153520"/>
                  </a:lnTo>
                  <a:lnTo>
                    <a:pt x="53595" y="159469"/>
                  </a:lnTo>
                  <a:lnTo>
                    <a:pt x="63658" y="158715"/>
                  </a:lnTo>
                  <a:lnTo>
                    <a:pt x="81079" y="151639"/>
                  </a:lnTo>
                  <a:lnTo>
                    <a:pt x="93501" y="137576"/>
                  </a:lnTo>
                  <a:lnTo>
                    <a:pt x="111007" y="99952"/>
                  </a:lnTo>
                  <a:lnTo>
                    <a:pt x="115971" y="97980"/>
                  </a:lnTo>
                  <a:lnTo>
                    <a:pt x="121620" y="101346"/>
                  </a:lnTo>
                  <a:lnTo>
                    <a:pt x="183522" y="154880"/>
                  </a:lnTo>
                  <a:lnTo>
                    <a:pt x="203108" y="16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95585" y="598149"/>
              <a:ext cx="150582" cy="312216"/>
            </a:xfrm>
            <a:custGeom>
              <a:avLst/>
              <a:gdLst/>
              <a:ahLst/>
              <a:cxnLst/>
              <a:rect l="0" t="0" r="0" b="0"/>
              <a:pathLst>
                <a:path w="150582" h="312216">
                  <a:moveTo>
                    <a:pt x="0" y="107260"/>
                  </a:moveTo>
                  <a:lnTo>
                    <a:pt x="8333" y="161404"/>
                  </a:lnTo>
                  <a:lnTo>
                    <a:pt x="15684" y="216351"/>
                  </a:lnTo>
                  <a:lnTo>
                    <a:pt x="27231" y="273435"/>
                  </a:lnTo>
                  <a:lnTo>
                    <a:pt x="29126" y="312215"/>
                  </a:lnTo>
                  <a:lnTo>
                    <a:pt x="27606" y="311747"/>
                  </a:lnTo>
                  <a:lnTo>
                    <a:pt x="25423" y="306755"/>
                  </a:lnTo>
                  <a:lnTo>
                    <a:pt x="18512" y="252276"/>
                  </a:lnTo>
                  <a:lnTo>
                    <a:pt x="12106" y="198036"/>
                  </a:lnTo>
                  <a:lnTo>
                    <a:pt x="9671" y="142262"/>
                  </a:lnTo>
                  <a:lnTo>
                    <a:pt x="2257" y="83065"/>
                  </a:lnTo>
                  <a:lnTo>
                    <a:pt x="3343" y="52053"/>
                  </a:lnTo>
                  <a:lnTo>
                    <a:pt x="11624" y="26571"/>
                  </a:lnTo>
                  <a:lnTo>
                    <a:pt x="26223" y="9787"/>
                  </a:lnTo>
                  <a:lnTo>
                    <a:pt x="35030" y="3674"/>
                  </a:lnTo>
                  <a:lnTo>
                    <a:pt x="60412" y="0"/>
                  </a:lnTo>
                  <a:lnTo>
                    <a:pt x="87682" y="3437"/>
                  </a:lnTo>
                  <a:lnTo>
                    <a:pt x="116187" y="18526"/>
                  </a:lnTo>
                  <a:lnTo>
                    <a:pt x="131967" y="31168"/>
                  </a:lnTo>
                  <a:lnTo>
                    <a:pt x="148416" y="57028"/>
                  </a:lnTo>
                  <a:lnTo>
                    <a:pt x="150581" y="76746"/>
                  </a:lnTo>
                  <a:lnTo>
                    <a:pt x="146474" y="96038"/>
                  </a:lnTo>
                  <a:lnTo>
                    <a:pt x="136849" y="112411"/>
                  </a:lnTo>
                  <a:lnTo>
                    <a:pt x="121653" y="124367"/>
                  </a:lnTo>
                  <a:lnTo>
                    <a:pt x="102032" y="132411"/>
                  </a:lnTo>
                  <a:lnTo>
                    <a:pt x="68186" y="135769"/>
                  </a:lnTo>
                  <a:lnTo>
                    <a:pt x="42114" y="128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06155" y="400082"/>
              <a:ext cx="200043" cy="356890"/>
            </a:xfrm>
            <a:custGeom>
              <a:avLst/>
              <a:gdLst/>
              <a:ahLst/>
              <a:cxnLst/>
              <a:rect l="0" t="0" r="0" b="0"/>
              <a:pathLst>
                <a:path w="200043" h="356890">
                  <a:moveTo>
                    <a:pt x="0" y="0"/>
                  </a:moveTo>
                  <a:lnTo>
                    <a:pt x="14654" y="55141"/>
                  </a:lnTo>
                  <a:lnTo>
                    <a:pt x="19160" y="109145"/>
                  </a:lnTo>
                  <a:lnTo>
                    <a:pt x="29088" y="168569"/>
                  </a:lnTo>
                  <a:lnTo>
                    <a:pt x="37734" y="223082"/>
                  </a:lnTo>
                  <a:lnTo>
                    <a:pt x="41986" y="275629"/>
                  </a:lnTo>
                  <a:lnTo>
                    <a:pt x="50191" y="335899"/>
                  </a:lnTo>
                  <a:lnTo>
                    <a:pt x="51008" y="350275"/>
                  </a:lnTo>
                  <a:lnTo>
                    <a:pt x="49214" y="356349"/>
                  </a:lnTo>
                  <a:lnTo>
                    <a:pt x="45677" y="356889"/>
                  </a:lnTo>
                  <a:lnTo>
                    <a:pt x="40980" y="353740"/>
                  </a:lnTo>
                  <a:lnTo>
                    <a:pt x="35761" y="337762"/>
                  </a:lnTo>
                  <a:lnTo>
                    <a:pt x="32410" y="283788"/>
                  </a:lnTo>
                  <a:lnTo>
                    <a:pt x="38191" y="257149"/>
                  </a:lnTo>
                  <a:lnTo>
                    <a:pt x="49729" y="234782"/>
                  </a:lnTo>
                  <a:lnTo>
                    <a:pt x="66556" y="217042"/>
                  </a:lnTo>
                  <a:lnTo>
                    <a:pt x="88852" y="207597"/>
                  </a:lnTo>
                  <a:lnTo>
                    <a:pt x="101349" y="205079"/>
                  </a:lnTo>
                  <a:lnTo>
                    <a:pt x="112019" y="205739"/>
                  </a:lnTo>
                  <a:lnTo>
                    <a:pt x="130115" y="212713"/>
                  </a:lnTo>
                  <a:lnTo>
                    <a:pt x="153456" y="229792"/>
                  </a:lnTo>
                  <a:lnTo>
                    <a:pt x="181134" y="264930"/>
                  </a:lnTo>
                  <a:lnTo>
                    <a:pt x="193919" y="296477"/>
                  </a:lnTo>
                  <a:lnTo>
                    <a:pt x="2000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26338" y="600124"/>
              <a:ext cx="156141" cy="171693"/>
            </a:xfrm>
            <a:custGeom>
              <a:avLst/>
              <a:gdLst/>
              <a:ahLst/>
              <a:cxnLst/>
              <a:rect l="0" t="0" r="0" b="0"/>
              <a:pathLst>
                <a:path w="156141" h="171693">
                  <a:moveTo>
                    <a:pt x="127299" y="0"/>
                  </a:moveTo>
                  <a:lnTo>
                    <a:pt x="104942" y="0"/>
                  </a:lnTo>
                  <a:lnTo>
                    <a:pt x="87727" y="6239"/>
                  </a:lnTo>
                  <a:lnTo>
                    <a:pt x="27136" y="40433"/>
                  </a:lnTo>
                  <a:lnTo>
                    <a:pt x="4944" y="65792"/>
                  </a:lnTo>
                  <a:lnTo>
                    <a:pt x="0" y="88513"/>
                  </a:lnTo>
                  <a:lnTo>
                    <a:pt x="2871" y="111868"/>
                  </a:lnTo>
                  <a:lnTo>
                    <a:pt x="17642" y="138171"/>
                  </a:lnTo>
                  <a:lnTo>
                    <a:pt x="30209" y="153436"/>
                  </a:lnTo>
                  <a:lnTo>
                    <a:pt x="56027" y="169595"/>
                  </a:lnTo>
                  <a:lnTo>
                    <a:pt x="75736" y="171692"/>
                  </a:lnTo>
                  <a:lnTo>
                    <a:pt x="95023" y="167554"/>
                  </a:lnTo>
                  <a:lnTo>
                    <a:pt x="126470" y="145834"/>
                  </a:lnTo>
                  <a:lnTo>
                    <a:pt x="139799" y="131496"/>
                  </a:lnTo>
                  <a:lnTo>
                    <a:pt x="149622" y="113425"/>
                  </a:lnTo>
                  <a:lnTo>
                    <a:pt x="156140" y="77931"/>
                  </a:lnTo>
                  <a:lnTo>
                    <a:pt x="154545" y="60762"/>
                  </a:lnTo>
                  <a:lnTo>
                    <a:pt x="14835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43704" y="418327"/>
              <a:ext cx="120504" cy="339725"/>
            </a:xfrm>
            <a:custGeom>
              <a:avLst/>
              <a:gdLst/>
              <a:ahLst/>
              <a:cxnLst/>
              <a:rect l="0" t="0" r="0" b="0"/>
              <a:pathLst>
                <a:path w="120504" h="339725">
                  <a:moveTo>
                    <a:pt x="46803" y="339724"/>
                  </a:moveTo>
                  <a:lnTo>
                    <a:pt x="43684" y="285580"/>
                  </a:lnTo>
                  <a:lnTo>
                    <a:pt x="32149" y="230633"/>
                  </a:lnTo>
                  <a:lnTo>
                    <a:pt x="18606" y="167484"/>
                  </a:lnTo>
                  <a:lnTo>
                    <a:pt x="4665" y="108736"/>
                  </a:lnTo>
                  <a:lnTo>
                    <a:pt x="0" y="80305"/>
                  </a:lnTo>
                  <a:lnTo>
                    <a:pt x="1825" y="52072"/>
                  </a:lnTo>
                  <a:lnTo>
                    <a:pt x="9656" y="30165"/>
                  </a:lnTo>
                  <a:lnTo>
                    <a:pt x="15019" y="21047"/>
                  </a:lnTo>
                  <a:lnTo>
                    <a:pt x="30338" y="7797"/>
                  </a:lnTo>
                  <a:lnTo>
                    <a:pt x="39336" y="2626"/>
                  </a:lnTo>
                  <a:lnTo>
                    <a:pt x="58692" y="0"/>
                  </a:lnTo>
                  <a:lnTo>
                    <a:pt x="120503" y="13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64165" y="58959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3274" y="11179"/>
                  </a:lnTo>
                  <a:lnTo>
                    <a:pt x="144901" y="18130"/>
                  </a:lnTo>
                  <a:lnTo>
                    <a:pt x="87938" y="20479"/>
                  </a:lnTo>
                  <a:lnTo>
                    <a:pt x="34745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00082" y="926507"/>
            <a:ext cx="5022095" cy="1137079"/>
            <a:chOff x="400082" y="926507"/>
            <a:chExt cx="5022095" cy="1137079"/>
          </a:xfrm>
        </p:grpSpPr>
        <p:sp>
          <p:nvSpPr>
            <p:cNvPr id="95" name="Freeform 94"/>
            <p:cNvSpPr/>
            <p:nvPr/>
          </p:nvSpPr>
          <p:spPr>
            <a:xfrm>
              <a:off x="526424" y="1052849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14655" y="160840"/>
                  </a:lnTo>
                  <a:lnTo>
                    <a:pt x="19160" y="210783"/>
                  </a:lnTo>
                  <a:lnTo>
                    <a:pt x="29141" y="272383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0082" y="1179191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04678" y="8333"/>
                  </a:lnTo>
                  <a:lnTo>
                    <a:pt x="153254" y="15684"/>
                  </a:lnTo>
                  <a:lnTo>
                    <a:pt x="98036" y="21166"/>
                  </a:lnTo>
                  <a:lnTo>
                    <a:pt x="42069" y="29181"/>
                  </a:lnTo>
                  <a:lnTo>
                    <a:pt x="18698" y="316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1709" y="1000207"/>
              <a:ext cx="379027" cy="325491"/>
            </a:xfrm>
            <a:custGeom>
              <a:avLst/>
              <a:gdLst/>
              <a:ahLst/>
              <a:cxnLst/>
              <a:rect l="0" t="0" r="0" b="0"/>
              <a:pathLst>
                <a:path w="379027" h="325491">
                  <a:moveTo>
                    <a:pt x="0" y="0"/>
                  </a:moveTo>
                  <a:lnTo>
                    <a:pt x="14655" y="58617"/>
                  </a:lnTo>
                  <a:lnTo>
                    <a:pt x="28198" y="121196"/>
                  </a:lnTo>
                  <a:lnTo>
                    <a:pt x="38641" y="172520"/>
                  </a:lnTo>
                  <a:lnTo>
                    <a:pt x="49144" y="223602"/>
                  </a:lnTo>
                  <a:lnTo>
                    <a:pt x="63173" y="280258"/>
                  </a:lnTo>
                  <a:lnTo>
                    <a:pt x="66682" y="292124"/>
                  </a:lnTo>
                  <a:lnTo>
                    <a:pt x="66682" y="297694"/>
                  </a:lnTo>
                  <a:lnTo>
                    <a:pt x="64342" y="299068"/>
                  </a:lnTo>
                  <a:lnTo>
                    <a:pt x="60442" y="297645"/>
                  </a:lnTo>
                  <a:lnTo>
                    <a:pt x="59012" y="292017"/>
                  </a:lnTo>
                  <a:lnTo>
                    <a:pt x="67982" y="236431"/>
                  </a:lnTo>
                  <a:lnTo>
                    <a:pt x="83184" y="201465"/>
                  </a:lnTo>
                  <a:lnTo>
                    <a:pt x="91721" y="195141"/>
                  </a:lnTo>
                  <a:lnTo>
                    <a:pt x="113685" y="191234"/>
                  </a:lnTo>
                  <a:lnTo>
                    <a:pt x="135925" y="196517"/>
                  </a:lnTo>
                  <a:lnTo>
                    <a:pt x="156337" y="207834"/>
                  </a:lnTo>
                  <a:lnTo>
                    <a:pt x="179813" y="233936"/>
                  </a:lnTo>
                  <a:lnTo>
                    <a:pt x="202736" y="284573"/>
                  </a:lnTo>
                  <a:lnTo>
                    <a:pt x="209023" y="325490"/>
                  </a:lnTo>
                  <a:lnTo>
                    <a:pt x="225052" y="272559"/>
                  </a:lnTo>
                  <a:lnTo>
                    <a:pt x="230753" y="262424"/>
                  </a:lnTo>
                  <a:lnTo>
                    <a:pt x="246447" y="248044"/>
                  </a:lnTo>
                  <a:lnTo>
                    <a:pt x="302599" y="218148"/>
                  </a:lnTo>
                  <a:lnTo>
                    <a:pt x="343783" y="197725"/>
                  </a:lnTo>
                  <a:lnTo>
                    <a:pt x="352021" y="191478"/>
                  </a:lnTo>
                  <a:lnTo>
                    <a:pt x="356343" y="183804"/>
                  </a:lnTo>
                  <a:lnTo>
                    <a:pt x="358027" y="165919"/>
                  </a:lnTo>
                  <a:lnTo>
                    <a:pt x="351756" y="149391"/>
                  </a:lnTo>
                  <a:lnTo>
                    <a:pt x="346808" y="141708"/>
                  </a:lnTo>
                  <a:lnTo>
                    <a:pt x="338830" y="136586"/>
                  </a:lnTo>
                  <a:lnTo>
                    <a:pt x="305245" y="129377"/>
                  </a:lnTo>
                  <a:lnTo>
                    <a:pt x="279164" y="127691"/>
                  </a:lnTo>
                  <a:lnTo>
                    <a:pt x="255095" y="133180"/>
                  </a:lnTo>
                  <a:lnTo>
                    <a:pt x="224932" y="149425"/>
                  </a:lnTo>
                  <a:lnTo>
                    <a:pt x="216636" y="155769"/>
                  </a:lnTo>
                  <a:lnTo>
                    <a:pt x="207417" y="178415"/>
                  </a:lnTo>
                  <a:lnTo>
                    <a:pt x="204489" y="206807"/>
                  </a:lnTo>
                  <a:lnTo>
                    <a:pt x="210588" y="247929"/>
                  </a:lnTo>
                  <a:lnTo>
                    <a:pt x="226693" y="281691"/>
                  </a:lnTo>
                  <a:lnTo>
                    <a:pt x="239573" y="299111"/>
                  </a:lnTo>
                  <a:lnTo>
                    <a:pt x="265567" y="316483"/>
                  </a:lnTo>
                  <a:lnTo>
                    <a:pt x="301085" y="323450"/>
                  </a:lnTo>
                  <a:lnTo>
                    <a:pt x="324499" y="318840"/>
                  </a:lnTo>
                  <a:lnTo>
                    <a:pt x="37902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18051" y="1110491"/>
              <a:ext cx="172181" cy="170011"/>
            </a:xfrm>
            <a:custGeom>
              <a:avLst/>
              <a:gdLst/>
              <a:ahLst/>
              <a:cxnLst/>
              <a:rect l="0" t="0" r="0" b="0"/>
              <a:pathLst>
                <a:path w="172181" h="170011">
                  <a:moveTo>
                    <a:pt x="55897" y="89757"/>
                  </a:moveTo>
                  <a:lnTo>
                    <a:pt x="114513" y="84168"/>
                  </a:lnTo>
                  <a:lnTo>
                    <a:pt x="149304" y="75103"/>
                  </a:lnTo>
                  <a:lnTo>
                    <a:pt x="157942" y="69459"/>
                  </a:lnTo>
                  <a:lnTo>
                    <a:pt x="170660" y="53830"/>
                  </a:lnTo>
                  <a:lnTo>
                    <a:pt x="172180" y="45918"/>
                  </a:lnTo>
                  <a:lnTo>
                    <a:pt x="170854" y="38305"/>
                  </a:lnTo>
                  <a:lnTo>
                    <a:pt x="167630" y="30889"/>
                  </a:lnTo>
                  <a:lnTo>
                    <a:pt x="146325" y="9274"/>
                  </a:lnTo>
                  <a:lnTo>
                    <a:pt x="121433" y="1344"/>
                  </a:lnTo>
                  <a:lnTo>
                    <a:pt x="80774" y="0"/>
                  </a:lnTo>
                  <a:lnTo>
                    <a:pt x="58764" y="5411"/>
                  </a:lnTo>
                  <a:lnTo>
                    <a:pt x="25571" y="27949"/>
                  </a:lnTo>
                  <a:lnTo>
                    <a:pt x="12003" y="42400"/>
                  </a:lnTo>
                  <a:lnTo>
                    <a:pt x="2073" y="60521"/>
                  </a:lnTo>
                  <a:lnTo>
                    <a:pt x="0" y="80273"/>
                  </a:lnTo>
                  <a:lnTo>
                    <a:pt x="4147" y="99580"/>
                  </a:lnTo>
                  <a:lnTo>
                    <a:pt x="13790" y="115960"/>
                  </a:lnTo>
                  <a:lnTo>
                    <a:pt x="61761" y="159783"/>
                  </a:lnTo>
                  <a:lnTo>
                    <a:pt x="82679" y="167673"/>
                  </a:lnTo>
                  <a:lnTo>
                    <a:pt x="106405" y="170010"/>
                  </a:lnTo>
                  <a:lnTo>
                    <a:pt x="137153" y="164749"/>
                  </a:lnTo>
                  <a:lnTo>
                    <a:pt x="161182" y="152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40467" y="1123979"/>
              <a:ext cx="307264" cy="373078"/>
            </a:xfrm>
            <a:custGeom>
              <a:avLst/>
              <a:gdLst/>
              <a:ahLst/>
              <a:cxnLst/>
              <a:rect l="0" t="0" r="0" b="0"/>
              <a:pathLst>
                <a:path w="307264" h="373078">
                  <a:moveTo>
                    <a:pt x="107222" y="86798"/>
                  </a:moveTo>
                  <a:lnTo>
                    <a:pt x="122863" y="68817"/>
                  </a:lnTo>
                  <a:lnTo>
                    <a:pt x="130941" y="51900"/>
                  </a:lnTo>
                  <a:lnTo>
                    <a:pt x="131223" y="42476"/>
                  </a:lnTo>
                  <a:lnTo>
                    <a:pt x="125298" y="22645"/>
                  </a:lnTo>
                  <a:lnTo>
                    <a:pt x="111746" y="8373"/>
                  </a:lnTo>
                  <a:lnTo>
                    <a:pt x="103219" y="2929"/>
                  </a:lnTo>
                  <a:lnTo>
                    <a:pt x="81266" y="0"/>
                  </a:lnTo>
                  <a:lnTo>
                    <a:pt x="58251" y="3767"/>
                  </a:lnTo>
                  <a:lnTo>
                    <a:pt x="32140" y="19042"/>
                  </a:lnTo>
                  <a:lnTo>
                    <a:pt x="16920" y="31728"/>
                  </a:lnTo>
                  <a:lnTo>
                    <a:pt x="787" y="57613"/>
                  </a:lnTo>
                  <a:lnTo>
                    <a:pt x="0" y="67341"/>
                  </a:lnTo>
                  <a:lnTo>
                    <a:pt x="5365" y="87509"/>
                  </a:lnTo>
                  <a:lnTo>
                    <a:pt x="18668" y="105051"/>
                  </a:lnTo>
                  <a:lnTo>
                    <a:pt x="27129" y="113005"/>
                  </a:lnTo>
                  <a:lnTo>
                    <a:pt x="36279" y="117137"/>
                  </a:lnTo>
                  <a:lnTo>
                    <a:pt x="55804" y="118609"/>
                  </a:lnTo>
                  <a:lnTo>
                    <a:pt x="86528" y="107272"/>
                  </a:lnTo>
                  <a:lnTo>
                    <a:pt x="112269" y="89095"/>
                  </a:lnTo>
                  <a:lnTo>
                    <a:pt x="117605" y="89499"/>
                  </a:lnTo>
                  <a:lnTo>
                    <a:pt x="121163" y="94448"/>
                  </a:lnTo>
                  <a:lnTo>
                    <a:pt x="134577" y="157259"/>
                  </a:lnTo>
                  <a:lnTo>
                    <a:pt x="137554" y="207241"/>
                  </a:lnTo>
                  <a:lnTo>
                    <a:pt x="139606" y="257925"/>
                  </a:lnTo>
                  <a:lnTo>
                    <a:pt x="150187" y="317566"/>
                  </a:lnTo>
                  <a:lnTo>
                    <a:pt x="154393" y="344949"/>
                  </a:lnTo>
                  <a:lnTo>
                    <a:pt x="152524" y="373077"/>
                  </a:lnTo>
                  <a:lnTo>
                    <a:pt x="153801" y="372407"/>
                  </a:lnTo>
                  <a:lnTo>
                    <a:pt x="155822" y="368451"/>
                  </a:lnTo>
                  <a:lnTo>
                    <a:pt x="165098" y="308206"/>
                  </a:lnTo>
                  <a:lnTo>
                    <a:pt x="180002" y="276402"/>
                  </a:lnTo>
                  <a:lnTo>
                    <a:pt x="198840" y="261534"/>
                  </a:lnTo>
                  <a:lnTo>
                    <a:pt x="222810" y="252196"/>
                  </a:lnTo>
                  <a:lnTo>
                    <a:pt x="284559" y="240120"/>
                  </a:lnTo>
                  <a:lnTo>
                    <a:pt x="307263" y="234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52974" y="1116020"/>
              <a:ext cx="146119" cy="149323"/>
            </a:xfrm>
            <a:custGeom>
              <a:avLst/>
              <a:gdLst/>
              <a:ahLst/>
              <a:cxnLst/>
              <a:rect l="0" t="0" r="0" b="0"/>
              <a:pathLst>
                <a:path w="146119" h="149323">
                  <a:moveTo>
                    <a:pt x="0" y="21057"/>
                  </a:moveTo>
                  <a:lnTo>
                    <a:pt x="0" y="79674"/>
                  </a:lnTo>
                  <a:lnTo>
                    <a:pt x="6239" y="100142"/>
                  </a:lnTo>
                  <a:lnTo>
                    <a:pt x="29308" y="132345"/>
                  </a:lnTo>
                  <a:lnTo>
                    <a:pt x="55087" y="148528"/>
                  </a:lnTo>
                  <a:lnTo>
                    <a:pt x="64800" y="149322"/>
                  </a:lnTo>
                  <a:lnTo>
                    <a:pt x="84952" y="143964"/>
                  </a:lnTo>
                  <a:lnTo>
                    <a:pt x="118079" y="121461"/>
                  </a:lnTo>
                  <a:lnTo>
                    <a:pt x="132808" y="108185"/>
                  </a:lnTo>
                  <a:lnTo>
                    <a:pt x="140914" y="88247"/>
                  </a:lnTo>
                  <a:lnTo>
                    <a:pt x="146118" y="37319"/>
                  </a:lnTo>
                  <a:lnTo>
                    <a:pt x="143710" y="193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92275" y="1115917"/>
              <a:ext cx="234482" cy="160925"/>
            </a:xfrm>
            <a:custGeom>
              <a:avLst/>
              <a:gdLst/>
              <a:ahLst/>
              <a:cxnLst/>
              <a:rect l="0" t="0" r="0" b="0"/>
              <a:pathLst>
                <a:path w="234482" h="160925">
                  <a:moveTo>
                    <a:pt x="118667" y="94860"/>
                  </a:moveTo>
                  <a:lnTo>
                    <a:pt x="116328" y="55172"/>
                  </a:lnTo>
                  <a:lnTo>
                    <a:pt x="107489" y="32767"/>
                  </a:lnTo>
                  <a:lnTo>
                    <a:pt x="89523" y="14231"/>
                  </a:lnTo>
                  <a:lnTo>
                    <a:pt x="78181" y="6012"/>
                  </a:lnTo>
                  <a:lnTo>
                    <a:pt x="56220" y="0"/>
                  </a:lnTo>
                  <a:lnTo>
                    <a:pt x="45450" y="34"/>
                  </a:lnTo>
                  <a:lnTo>
                    <a:pt x="27245" y="6312"/>
                  </a:lnTo>
                  <a:lnTo>
                    <a:pt x="19114" y="11261"/>
                  </a:lnTo>
                  <a:lnTo>
                    <a:pt x="6961" y="29239"/>
                  </a:lnTo>
                  <a:lnTo>
                    <a:pt x="0" y="51657"/>
                  </a:lnTo>
                  <a:lnTo>
                    <a:pt x="5063" y="97764"/>
                  </a:lnTo>
                  <a:lnTo>
                    <a:pt x="12025" y="121887"/>
                  </a:lnTo>
                  <a:lnTo>
                    <a:pt x="22917" y="140407"/>
                  </a:lnTo>
                  <a:lnTo>
                    <a:pt x="38677" y="153318"/>
                  </a:lnTo>
                  <a:lnTo>
                    <a:pt x="47793" y="158398"/>
                  </a:lnTo>
                  <a:lnTo>
                    <a:pt x="67280" y="160924"/>
                  </a:lnTo>
                  <a:lnTo>
                    <a:pt x="77391" y="159959"/>
                  </a:lnTo>
                  <a:lnTo>
                    <a:pt x="94863" y="149529"/>
                  </a:lnTo>
                  <a:lnTo>
                    <a:pt x="109258" y="133195"/>
                  </a:lnTo>
                  <a:lnTo>
                    <a:pt x="119555" y="114237"/>
                  </a:lnTo>
                  <a:lnTo>
                    <a:pt x="121791" y="94113"/>
                  </a:lnTo>
                  <a:lnTo>
                    <a:pt x="120750" y="83834"/>
                  </a:lnTo>
                  <a:lnTo>
                    <a:pt x="121226" y="81660"/>
                  </a:lnTo>
                  <a:lnTo>
                    <a:pt x="133514" y="105554"/>
                  </a:lnTo>
                  <a:lnTo>
                    <a:pt x="178582" y="154531"/>
                  </a:lnTo>
                  <a:lnTo>
                    <a:pt x="187856" y="158037"/>
                  </a:lnTo>
                  <a:lnTo>
                    <a:pt x="234481" y="158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97366" y="926507"/>
              <a:ext cx="55054" cy="326385"/>
            </a:xfrm>
            <a:custGeom>
              <a:avLst/>
              <a:gdLst/>
              <a:ahLst/>
              <a:cxnLst/>
              <a:rect l="0" t="0" r="0" b="0"/>
              <a:pathLst>
                <a:path w="55054" h="3263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8176" y="144851"/>
                  </a:lnTo>
                  <a:lnTo>
                    <a:pt x="31657" y="196817"/>
                  </a:lnTo>
                  <a:lnTo>
                    <a:pt x="46692" y="257203"/>
                  </a:lnTo>
                  <a:lnTo>
                    <a:pt x="55053" y="291848"/>
                  </a:lnTo>
                  <a:lnTo>
                    <a:pt x="5044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42528" y="1052849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57350" y="14573"/>
                  </a:lnTo>
                  <a:lnTo>
                    <a:pt x="115699" y="33814"/>
                  </a:lnTo>
                  <a:lnTo>
                    <a:pt x="54823" y="441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16269" y="1179191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95212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17102" y="1152545"/>
              <a:ext cx="102393" cy="132515"/>
            </a:xfrm>
            <a:custGeom>
              <a:avLst/>
              <a:gdLst/>
              <a:ahLst/>
              <a:cxnLst/>
              <a:rect l="0" t="0" r="0" b="0"/>
              <a:pathLst>
                <a:path w="102393" h="132515">
                  <a:moveTo>
                    <a:pt x="88680" y="5589"/>
                  </a:moveTo>
                  <a:lnTo>
                    <a:pt x="71912" y="0"/>
                  </a:lnTo>
                  <a:lnTo>
                    <a:pt x="54322" y="376"/>
                  </a:lnTo>
                  <a:lnTo>
                    <a:pt x="34805" y="5612"/>
                  </a:lnTo>
                  <a:lnTo>
                    <a:pt x="14433" y="15738"/>
                  </a:lnTo>
                  <a:lnTo>
                    <a:pt x="7596" y="24053"/>
                  </a:lnTo>
                  <a:lnTo>
                    <a:pt x="0" y="45771"/>
                  </a:lnTo>
                  <a:lnTo>
                    <a:pt x="1313" y="78716"/>
                  </a:lnTo>
                  <a:lnTo>
                    <a:pt x="9296" y="96972"/>
                  </a:lnTo>
                  <a:lnTo>
                    <a:pt x="33485" y="127755"/>
                  </a:lnTo>
                  <a:lnTo>
                    <a:pt x="41355" y="131487"/>
                  </a:lnTo>
                  <a:lnTo>
                    <a:pt x="59458" y="132514"/>
                  </a:lnTo>
                  <a:lnTo>
                    <a:pt x="76082" y="125951"/>
                  </a:lnTo>
                  <a:lnTo>
                    <a:pt x="83791" y="120925"/>
                  </a:lnTo>
                  <a:lnTo>
                    <a:pt x="95476" y="105983"/>
                  </a:lnTo>
                  <a:lnTo>
                    <a:pt x="100230" y="97085"/>
                  </a:lnTo>
                  <a:lnTo>
                    <a:pt x="102392" y="74720"/>
                  </a:lnTo>
                  <a:lnTo>
                    <a:pt x="94248" y="27823"/>
                  </a:lnTo>
                  <a:lnTo>
                    <a:pt x="90052" y="23922"/>
                  </a:lnTo>
                  <a:lnTo>
                    <a:pt x="84916" y="24830"/>
                  </a:lnTo>
                  <a:lnTo>
                    <a:pt x="79152" y="28945"/>
                  </a:lnTo>
                  <a:lnTo>
                    <a:pt x="75309" y="34028"/>
                  </a:lnTo>
                  <a:lnTo>
                    <a:pt x="67623" y="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16310" y="1156037"/>
              <a:ext cx="231628" cy="138969"/>
            </a:xfrm>
            <a:custGeom>
              <a:avLst/>
              <a:gdLst/>
              <a:ahLst/>
              <a:cxnLst/>
              <a:rect l="0" t="0" r="0" b="0"/>
              <a:pathLst>
                <a:path w="231628" h="138969">
                  <a:moveTo>
                    <a:pt x="0" y="12626"/>
                  </a:moveTo>
                  <a:lnTo>
                    <a:pt x="49498" y="71189"/>
                  </a:lnTo>
                  <a:lnTo>
                    <a:pt x="72824" y="118690"/>
                  </a:lnTo>
                  <a:lnTo>
                    <a:pt x="76625" y="128959"/>
                  </a:lnTo>
                  <a:lnTo>
                    <a:pt x="76820" y="132295"/>
                  </a:lnTo>
                  <a:lnTo>
                    <a:pt x="74610" y="131010"/>
                  </a:lnTo>
                  <a:lnTo>
                    <a:pt x="67085" y="120223"/>
                  </a:lnTo>
                  <a:lnTo>
                    <a:pt x="59842" y="103731"/>
                  </a:lnTo>
                  <a:lnTo>
                    <a:pt x="54776" y="63536"/>
                  </a:lnTo>
                  <a:lnTo>
                    <a:pt x="58864" y="25761"/>
                  </a:lnTo>
                  <a:lnTo>
                    <a:pt x="63809" y="16703"/>
                  </a:lnTo>
                  <a:lnTo>
                    <a:pt x="78663" y="3519"/>
                  </a:lnTo>
                  <a:lnTo>
                    <a:pt x="100082" y="0"/>
                  </a:lnTo>
                  <a:lnTo>
                    <a:pt x="146371" y="7272"/>
                  </a:lnTo>
                  <a:lnTo>
                    <a:pt x="164880" y="19605"/>
                  </a:lnTo>
                  <a:lnTo>
                    <a:pt x="201910" y="58952"/>
                  </a:lnTo>
                  <a:lnTo>
                    <a:pt x="226496" y="115941"/>
                  </a:lnTo>
                  <a:lnTo>
                    <a:pt x="231627" y="138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53264" y="1168663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32207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49591" y="1155116"/>
              <a:ext cx="145970" cy="188972"/>
            </a:xfrm>
            <a:custGeom>
              <a:avLst/>
              <a:gdLst/>
              <a:ahLst/>
              <a:cxnLst/>
              <a:rect l="0" t="0" r="0" b="0"/>
              <a:pathLst>
                <a:path w="145970" h="188972">
                  <a:moveTo>
                    <a:pt x="93186" y="13547"/>
                  </a:moveTo>
                  <a:lnTo>
                    <a:pt x="76418" y="2368"/>
                  </a:lnTo>
                  <a:lnTo>
                    <a:pt x="55708" y="0"/>
                  </a:lnTo>
                  <a:lnTo>
                    <a:pt x="9873" y="8011"/>
                  </a:lnTo>
                  <a:lnTo>
                    <a:pt x="3719" y="13366"/>
                  </a:lnTo>
                  <a:lnTo>
                    <a:pt x="786" y="20445"/>
                  </a:lnTo>
                  <a:lnTo>
                    <a:pt x="0" y="28674"/>
                  </a:lnTo>
                  <a:lnTo>
                    <a:pt x="2986" y="36500"/>
                  </a:lnTo>
                  <a:lnTo>
                    <a:pt x="15662" y="51434"/>
                  </a:lnTo>
                  <a:lnTo>
                    <a:pt x="70816" y="78819"/>
                  </a:lnTo>
                  <a:lnTo>
                    <a:pt x="132065" y="119016"/>
                  </a:lnTo>
                  <a:lnTo>
                    <a:pt x="140162" y="125974"/>
                  </a:lnTo>
                  <a:lnTo>
                    <a:pt x="144390" y="135291"/>
                  </a:lnTo>
                  <a:lnTo>
                    <a:pt x="145969" y="158123"/>
                  </a:lnTo>
                  <a:lnTo>
                    <a:pt x="142412" y="167252"/>
                  </a:lnTo>
                  <a:lnTo>
                    <a:pt x="129102" y="180516"/>
                  </a:lnTo>
                  <a:lnTo>
                    <a:pt x="108369" y="187191"/>
                  </a:lnTo>
                  <a:lnTo>
                    <a:pt x="96289" y="188971"/>
                  </a:lnTo>
                  <a:lnTo>
                    <a:pt x="73508" y="184710"/>
                  </a:lnTo>
                  <a:lnTo>
                    <a:pt x="40543" y="17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603734" y="1178090"/>
              <a:ext cx="197054" cy="175037"/>
            </a:xfrm>
            <a:custGeom>
              <a:avLst/>
              <a:gdLst/>
              <a:ahLst/>
              <a:cxnLst/>
              <a:rect l="0" t="0" r="0" b="0"/>
              <a:pathLst>
                <a:path w="197054" h="175037">
                  <a:moveTo>
                    <a:pt x="112825" y="64272"/>
                  </a:moveTo>
                  <a:lnTo>
                    <a:pt x="92582" y="20310"/>
                  </a:lnTo>
                  <a:lnTo>
                    <a:pt x="76922" y="6519"/>
                  </a:lnTo>
                  <a:lnTo>
                    <a:pt x="67833" y="1203"/>
                  </a:lnTo>
                  <a:lnTo>
                    <a:pt x="59434" y="0"/>
                  </a:lnTo>
                  <a:lnTo>
                    <a:pt x="43862" y="4901"/>
                  </a:lnTo>
                  <a:lnTo>
                    <a:pt x="21942" y="20814"/>
                  </a:lnTo>
                  <a:lnTo>
                    <a:pt x="10822" y="39888"/>
                  </a:lnTo>
                  <a:lnTo>
                    <a:pt x="3149" y="65133"/>
                  </a:lnTo>
                  <a:lnTo>
                    <a:pt x="0" y="109891"/>
                  </a:lnTo>
                  <a:lnTo>
                    <a:pt x="3409" y="134850"/>
                  </a:lnTo>
                  <a:lnTo>
                    <a:pt x="11943" y="154522"/>
                  </a:lnTo>
                  <a:lnTo>
                    <a:pt x="17494" y="163043"/>
                  </a:lnTo>
                  <a:lnTo>
                    <a:pt x="25875" y="168724"/>
                  </a:lnTo>
                  <a:lnTo>
                    <a:pt x="47664" y="175036"/>
                  </a:lnTo>
                  <a:lnTo>
                    <a:pt x="57686" y="174380"/>
                  </a:lnTo>
                  <a:lnTo>
                    <a:pt x="75061" y="167411"/>
                  </a:lnTo>
                  <a:lnTo>
                    <a:pt x="87462" y="150276"/>
                  </a:lnTo>
                  <a:lnTo>
                    <a:pt x="104956" y="101148"/>
                  </a:lnTo>
                  <a:lnTo>
                    <a:pt x="106208" y="77152"/>
                  </a:lnTo>
                  <a:lnTo>
                    <a:pt x="105205" y="62978"/>
                  </a:lnTo>
                  <a:lnTo>
                    <a:pt x="135182" y="114849"/>
                  </a:lnTo>
                  <a:lnTo>
                    <a:pt x="162215" y="144583"/>
                  </a:lnTo>
                  <a:lnTo>
                    <a:pt x="176110" y="152608"/>
                  </a:lnTo>
                  <a:lnTo>
                    <a:pt x="197053" y="159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04388" y="1181386"/>
              <a:ext cx="191956" cy="213117"/>
            </a:xfrm>
            <a:custGeom>
              <a:avLst/>
              <a:gdLst/>
              <a:ahLst/>
              <a:cxnLst/>
              <a:rect l="0" t="0" r="0" b="0"/>
              <a:pathLst>
                <a:path w="191956" h="213117">
                  <a:moveTo>
                    <a:pt x="107011" y="8334"/>
                  </a:moveTo>
                  <a:lnTo>
                    <a:pt x="69533" y="0"/>
                  </a:lnTo>
                  <a:lnTo>
                    <a:pt x="34685" y="1575"/>
                  </a:lnTo>
                  <a:lnTo>
                    <a:pt x="23699" y="3828"/>
                  </a:lnTo>
                  <a:lnTo>
                    <a:pt x="15205" y="8839"/>
                  </a:lnTo>
                  <a:lnTo>
                    <a:pt x="2647" y="23766"/>
                  </a:lnTo>
                  <a:lnTo>
                    <a:pt x="0" y="32660"/>
                  </a:lnTo>
                  <a:lnTo>
                    <a:pt x="179" y="51901"/>
                  </a:lnTo>
                  <a:lnTo>
                    <a:pt x="7278" y="69031"/>
                  </a:lnTo>
                  <a:lnTo>
                    <a:pt x="12446" y="76875"/>
                  </a:lnTo>
                  <a:lnTo>
                    <a:pt x="27547" y="88709"/>
                  </a:lnTo>
                  <a:lnTo>
                    <a:pt x="83288" y="109602"/>
                  </a:lnTo>
                  <a:lnTo>
                    <a:pt x="138245" y="127590"/>
                  </a:lnTo>
                  <a:lnTo>
                    <a:pt x="170077" y="143755"/>
                  </a:lnTo>
                  <a:lnTo>
                    <a:pt x="184953" y="159768"/>
                  </a:lnTo>
                  <a:lnTo>
                    <a:pt x="190558" y="168951"/>
                  </a:lnTo>
                  <a:lnTo>
                    <a:pt x="191955" y="178583"/>
                  </a:lnTo>
                  <a:lnTo>
                    <a:pt x="187267" y="198644"/>
                  </a:lnTo>
                  <a:lnTo>
                    <a:pt x="180402" y="205397"/>
                  </a:lnTo>
                  <a:lnTo>
                    <a:pt x="160296" y="212901"/>
                  </a:lnTo>
                  <a:lnTo>
                    <a:pt x="138882" y="213116"/>
                  </a:lnTo>
                  <a:lnTo>
                    <a:pt x="78570" y="197339"/>
                  </a:lnTo>
                  <a:lnTo>
                    <a:pt x="54368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58798" y="1063378"/>
              <a:ext cx="42114" cy="284270"/>
            </a:xfrm>
            <a:custGeom>
              <a:avLst/>
              <a:gdLst/>
              <a:ahLst/>
              <a:cxnLst/>
              <a:rect l="0" t="0" r="0" b="0"/>
              <a:pathLst>
                <a:path w="42114" h="284270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14654" y="168015"/>
                  </a:lnTo>
                  <a:lnTo>
                    <a:pt x="24749" y="218498"/>
                  </a:lnTo>
                  <a:lnTo>
                    <a:pt x="39018" y="273182"/>
                  </a:lnTo>
                  <a:lnTo>
                    <a:pt x="4211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85098" y="115813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5589"/>
                  </a:lnTo>
                  <a:lnTo>
                    <a:pt x="56835" y="10723"/>
                  </a:lnTo>
                  <a:lnTo>
                    <a:pt x="24639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85140" y="1197321"/>
              <a:ext cx="94757" cy="119129"/>
            </a:xfrm>
            <a:custGeom>
              <a:avLst/>
              <a:gdLst/>
              <a:ahLst/>
              <a:cxnLst/>
              <a:rect l="0" t="0" r="0" b="0"/>
              <a:pathLst>
                <a:path w="94757" h="119129">
                  <a:moveTo>
                    <a:pt x="0" y="45041"/>
                  </a:moveTo>
                  <a:lnTo>
                    <a:pt x="9575" y="69088"/>
                  </a:lnTo>
                  <a:lnTo>
                    <a:pt x="29664" y="103820"/>
                  </a:lnTo>
                  <a:lnTo>
                    <a:pt x="35410" y="119128"/>
                  </a:lnTo>
                  <a:lnTo>
                    <a:pt x="34065" y="110334"/>
                  </a:lnTo>
                  <a:lnTo>
                    <a:pt x="15245" y="61872"/>
                  </a:lnTo>
                  <a:lnTo>
                    <a:pt x="13673" y="49243"/>
                  </a:lnTo>
                  <a:lnTo>
                    <a:pt x="18165" y="28971"/>
                  </a:lnTo>
                  <a:lnTo>
                    <a:pt x="22638" y="20290"/>
                  </a:lnTo>
                  <a:lnTo>
                    <a:pt x="36967" y="7524"/>
                  </a:lnTo>
                  <a:lnTo>
                    <a:pt x="45702" y="2482"/>
                  </a:lnTo>
                  <a:lnTo>
                    <a:pt x="64765" y="0"/>
                  </a:lnTo>
                  <a:lnTo>
                    <a:pt x="94756" y="2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67188" y="1228571"/>
              <a:ext cx="154865" cy="140134"/>
            </a:xfrm>
            <a:custGeom>
              <a:avLst/>
              <a:gdLst/>
              <a:ahLst/>
              <a:cxnLst/>
              <a:rect l="0" t="0" r="0" b="0"/>
              <a:pathLst>
                <a:path w="154865" h="140134">
                  <a:moveTo>
                    <a:pt x="102221" y="34848"/>
                  </a:moveTo>
                  <a:lnTo>
                    <a:pt x="96632" y="18081"/>
                  </a:lnTo>
                  <a:lnTo>
                    <a:pt x="84529" y="6729"/>
                  </a:lnTo>
                  <a:lnTo>
                    <a:pt x="76388" y="2064"/>
                  </a:lnTo>
                  <a:lnTo>
                    <a:pt x="57985" y="0"/>
                  </a:lnTo>
                  <a:lnTo>
                    <a:pt x="39277" y="4152"/>
                  </a:lnTo>
                  <a:lnTo>
                    <a:pt x="23163" y="13797"/>
                  </a:lnTo>
                  <a:lnTo>
                    <a:pt x="11322" y="29002"/>
                  </a:lnTo>
                  <a:lnTo>
                    <a:pt x="3330" y="48627"/>
                  </a:lnTo>
                  <a:lnTo>
                    <a:pt x="0" y="84814"/>
                  </a:lnTo>
                  <a:lnTo>
                    <a:pt x="3367" y="107358"/>
                  </a:lnTo>
                  <a:lnTo>
                    <a:pt x="9412" y="115944"/>
                  </a:lnTo>
                  <a:lnTo>
                    <a:pt x="28607" y="128602"/>
                  </a:lnTo>
                  <a:lnTo>
                    <a:pt x="39107" y="130106"/>
                  </a:lnTo>
                  <a:lnTo>
                    <a:pt x="60133" y="125538"/>
                  </a:lnTo>
                  <a:lnTo>
                    <a:pt x="68313" y="118705"/>
                  </a:lnTo>
                  <a:lnTo>
                    <a:pt x="80522" y="98634"/>
                  </a:lnTo>
                  <a:lnTo>
                    <a:pt x="83608" y="77235"/>
                  </a:lnTo>
                  <a:lnTo>
                    <a:pt x="82793" y="66616"/>
                  </a:lnTo>
                  <a:lnTo>
                    <a:pt x="83420" y="63046"/>
                  </a:lnTo>
                  <a:lnTo>
                    <a:pt x="85007" y="64175"/>
                  </a:lnTo>
                  <a:lnTo>
                    <a:pt x="108793" y="106560"/>
                  </a:lnTo>
                  <a:lnTo>
                    <a:pt x="133414" y="129146"/>
                  </a:lnTo>
                  <a:lnTo>
                    <a:pt x="154864" y="140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64165" y="1273948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9" y="63428"/>
                  </a:lnTo>
                  <a:lnTo>
                    <a:pt x="28198" y="9132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32580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37865" y="1269111"/>
              <a:ext cx="161423" cy="278561"/>
            </a:xfrm>
            <a:custGeom>
              <a:avLst/>
              <a:gdLst/>
              <a:ahLst/>
              <a:cxnLst/>
              <a:rect l="0" t="0" r="0" b="0"/>
              <a:pathLst>
                <a:path w="161423" h="278561">
                  <a:moveTo>
                    <a:pt x="115814" y="57479"/>
                  </a:moveTo>
                  <a:lnTo>
                    <a:pt x="95570" y="13517"/>
                  </a:lnTo>
                  <a:lnTo>
                    <a:pt x="87110" y="7114"/>
                  </a:lnTo>
                  <a:lnTo>
                    <a:pt x="65232" y="0"/>
                  </a:lnTo>
                  <a:lnTo>
                    <a:pt x="56356" y="1612"/>
                  </a:lnTo>
                  <a:lnTo>
                    <a:pt x="49269" y="6196"/>
                  </a:lnTo>
                  <a:lnTo>
                    <a:pt x="43374" y="12762"/>
                  </a:lnTo>
                  <a:lnTo>
                    <a:pt x="36825" y="32536"/>
                  </a:lnTo>
                  <a:lnTo>
                    <a:pt x="35079" y="44360"/>
                  </a:lnTo>
                  <a:lnTo>
                    <a:pt x="39377" y="63737"/>
                  </a:lnTo>
                  <a:lnTo>
                    <a:pt x="43799" y="72179"/>
                  </a:lnTo>
                  <a:lnTo>
                    <a:pt x="51426" y="77808"/>
                  </a:lnTo>
                  <a:lnTo>
                    <a:pt x="72379" y="84062"/>
                  </a:lnTo>
                  <a:lnTo>
                    <a:pt x="82178" y="83390"/>
                  </a:lnTo>
                  <a:lnTo>
                    <a:pt x="99305" y="76404"/>
                  </a:lnTo>
                  <a:lnTo>
                    <a:pt x="105977" y="78285"/>
                  </a:lnTo>
                  <a:lnTo>
                    <a:pt x="111596" y="84218"/>
                  </a:lnTo>
                  <a:lnTo>
                    <a:pt x="129018" y="127362"/>
                  </a:lnTo>
                  <a:lnTo>
                    <a:pt x="143725" y="180944"/>
                  </a:lnTo>
                  <a:lnTo>
                    <a:pt x="157895" y="233469"/>
                  </a:lnTo>
                  <a:lnTo>
                    <a:pt x="161415" y="244996"/>
                  </a:lnTo>
                  <a:lnTo>
                    <a:pt x="161422" y="255020"/>
                  </a:lnTo>
                  <a:lnTo>
                    <a:pt x="155191" y="272397"/>
                  </a:lnTo>
                  <a:lnTo>
                    <a:pt x="149084" y="276797"/>
                  </a:lnTo>
                  <a:lnTo>
                    <a:pt x="141504" y="278560"/>
                  </a:lnTo>
                  <a:lnTo>
                    <a:pt x="114066" y="275453"/>
                  </a:lnTo>
                  <a:lnTo>
                    <a:pt x="52489" y="257246"/>
                  </a:lnTo>
                  <a:lnTo>
                    <a:pt x="0" y="246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95792" y="1105492"/>
              <a:ext cx="157929" cy="305327"/>
            </a:xfrm>
            <a:custGeom>
              <a:avLst/>
              <a:gdLst/>
              <a:ahLst/>
              <a:cxnLst/>
              <a:rect l="0" t="0" r="0" b="0"/>
              <a:pathLst>
                <a:path w="157929" h="305327">
                  <a:moveTo>
                    <a:pt x="0" y="0"/>
                  </a:moveTo>
                  <a:lnTo>
                    <a:pt x="3120" y="57264"/>
                  </a:lnTo>
                  <a:lnTo>
                    <a:pt x="11454" y="109774"/>
                  </a:lnTo>
                  <a:lnTo>
                    <a:pt x="21332" y="166666"/>
                  </a:lnTo>
                  <a:lnTo>
                    <a:pt x="28547" y="217448"/>
                  </a:lnTo>
                  <a:lnTo>
                    <a:pt x="36575" y="270940"/>
                  </a:lnTo>
                  <a:lnTo>
                    <a:pt x="38421" y="273044"/>
                  </a:lnTo>
                  <a:lnTo>
                    <a:pt x="56471" y="210118"/>
                  </a:lnTo>
                  <a:lnTo>
                    <a:pt x="62214" y="199740"/>
                  </a:lnTo>
                  <a:lnTo>
                    <a:pt x="69552" y="193991"/>
                  </a:lnTo>
                  <a:lnTo>
                    <a:pt x="77954" y="191329"/>
                  </a:lnTo>
                  <a:lnTo>
                    <a:pt x="87064" y="190723"/>
                  </a:lnTo>
                  <a:lnTo>
                    <a:pt x="106546" y="196290"/>
                  </a:lnTo>
                  <a:lnTo>
                    <a:pt x="116654" y="201050"/>
                  </a:lnTo>
                  <a:lnTo>
                    <a:pt x="131006" y="215697"/>
                  </a:lnTo>
                  <a:lnTo>
                    <a:pt x="145662" y="246794"/>
                  </a:lnTo>
                  <a:lnTo>
                    <a:pt x="1579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10825" y="1094963"/>
              <a:ext cx="16595" cy="315856"/>
            </a:xfrm>
            <a:custGeom>
              <a:avLst/>
              <a:gdLst/>
              <a:ahLst/>
              <a:cxnLst/>
              <a:rect l="0" t="0" r="0" b="0"/>
              <a:pathLst>
                <a:path w="16595" h="315856">
                  <a:moveTo>
                    <a:pt x="6066" y="0"/>
                  </a:moveTo>
                  <a:lnTo>
                    <a:pt x="0" y="34792"/>
                  </a:lnTo>
                  <a:lnTo>
                    <a:pt x="3749" y="82579"/>
                  </a:lnTo>
                  <a:lnTo>
                    <a:pt x="5036" y="124829"/>
                  </a:lnTo>
                  <a:lnTo>
                    <a:pt x="5608" y="167784"/>
                  </a:lnTo>
                  <a:lnTo>
                    <a:pt x="5930" y="228308"/>
                  </a:lnTo>
                  <a:lnTo>
                    <a:pt x="11628" y="289983"/>
                  </a:lnTo>
                  <a:lnTo>
                    <a:pt x="1659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69492" y="1179191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5420" y="7409"/>
                  </a:lnTo>
                  <a:lnTo>
                    <a:pt x="142910" y="2195"/>
                  </a:lnTo>
                  <a:lnTo>
                    <a:pt x="86017" y="651"/>
                  </a:lnTo>
                  <a:lnTo>
                    <a:pt x="3835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9250" y="1589803"/>
              <a:ext cx="47704" cy="400084"/>
            </a:xfrm>
            <a:custGeom>
              <a:avLst/>
              <a:gdLst/>
              <a:ahLst/>
              <a:cxnLst/>
              <a:rect l="0" t="0" r="0" b="0"/>
              <a:pathLst>
                <a:path w="47704" h="400084">
                  <a:moveTo>
                    <a:pt x="5589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3308" y="118192"/>
                  </a:lnTo>
                  <a:lnTo>
                    <a:pt x="23344" y="169290"/>
                  </a:lnTo>
                  <a:lnTo>
                    <a:pt x="34096" y="225423"/>
                  </a:lnTo>
                  <a:lnTo>
                    <a:pt x="39382" y="275022"/>
                  </a:lnTo>
                  <a:lnTo>
                    <a:pt x="45237" y="326763"/>
                  </a:lnTo>
                  <a:lnTo>
                    <a:pt x="46972" y="369779"/>
                  </a:lnTo>
                  <a:lnTo>
                    <a:pt x="4770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8234" y="1874072"/>
              <a:ext cx="37176" cy="115815"/>
            </a:xfrm>
            <a:custGeom>
              <a:avLst/>
              <a:gdLst/>
              <a:ahLst/>
              <a:cxnLst/>
              <a:rect l="0" t="0" r="0" b="0"/>
              <a:pathLst>
                <a:path w="37176" h="115815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26462" y="98639"/>
                  </a:lnTo>
                  <a:lnTo>
                    <a:pt x="3717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3823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9637" y="1768136"/>
              <a:ext cx="349169" cy="203786"/>
            </a:xfrm>
            <a:custGeom>
              <a:avLst/>
              <a:gdLst/>
              <a:ahLst/>
              <a:cxnLst/>
              <a:rect l="0" t="0" r="0" b="0"/>
              <a:pathLst>
                <a:path w="349169" h="203786">
                  <a:moveTo>
                    <a:pt x="0" y="95408"/>
                  </a:moveTo>
                  <a:lnTo>
                    <a:pt x="17958" y="149283"/>
                  </a:lnTo>
                  <a:lnTo>
                    <a:pt x="29367" y="178831"/>
                  </a:lnTo>
                  <a:lnTo>
                    <a:pt x="40738" y="195266"/>
                  </a:lnTo>
                  <a:lnTo>
                    <a:pt x="43536" y="197075"/>
                  </a:lnTo>
                  <a:lnTo>
                    <a:pt x="44232" y="194771"/>
                  </a:lnTo>
                  <a:lnTo>
                    <a:pt x="39180" y="138273"/>
                  </a:lnTo>
                  <a:lnTo>
                    <a:pt x="36648" y="127494"/>
                  </a:lnTo>
                  <a:lnTo>
                    <a:pt x="40075" y="106159"/>
                  </a:lnTo>
                  <a:lnTo>
                    <a:pt x="55158" y="77536"/>
                  </a:lnTo>
                  <a:lnTo>
                    <a:pt x="61338" y="69455"/>
                  </a:lnTo>
                  <a:lnTo>
                    <a:pt x="68968" y="65238"/>
                  </a:lnTo>
                  <a:lnTo>
                    <a:pt x="86804" y="63671"/>
                  </a:lnTo>
                  <a:lnTo>
                    <a:pt x="116577" y="74956"/>
                  </a:lnTo>
                  <a:lnTo>
                    <a:pt x="142036" y="98707"/>
                  </a:lnTo>
                  <a:lnTo>
                    <a:pt x="185841" y="158868"/>
                  </a:lnTo>
                  <a:lnTo>
                    <a:pt x="201423" y="190250"/>
                  </a:lnTo>
                  <a:lnTo>
                    <a:pt x="204472" y="192561"/>
                  </a:lnTo>
                  <a:lnTo>
                    <a:pt x="206504" y="189422"/>
                  </a:lnTo>
                  <a:lnTo>
                    <a:pt x="207860" y="182651"/>
                  </a:lnTo>
                  <a:lnTo>
                    <a:pt x="220945" y="161941"/>
                  </a:lnTo>
                  <a:lnTo>
                    <a:pt x="274652" y="119961"/>
                  </a:lnTo>
                  <a:lnTo>
                    <a:pt x="331402" y="77859"/>
                  </a:lnTo>
                  <a:lnTo>
                    <a:pt x="348278" y="51213"/>
                  </a:lnTo>
                  <a:lnTo>
                    <a:pt x="349168" y="42548"/>
                  </a:lnTo>
                  <a:lnTo>
                    <a:pt x="343919" y="26681"/>
                  </a:lnTo>
                  <a:lnTo>
                    <a:pt x="322220" y="4594"/>
                  </a:lnTo>
                  <a:lnTo>
                    <a:pt x="311910" y="940"/>
                  </a:lnTo>
                  <a:lnTo>
                    <a:pt x="287975" y="0"/>
                  </a:lnTo>
                  <a:lnTo>
                    <a:pt x="253782" y="11636"/>
                  </a:lnTo>
                  <a:lnTo>
                    <a:pt x="227013" y="35492"/>
                  </a:lnTo>
                  <a:lnTo>
                    <a:pt x="209852" y="64787"/>
                  </a:lnTo>
                  <a:lnTo>
                    <a:pt x="207521" y="85308"/>
                  </a:lnTo>
                  <a:lnTo>
                    <a:pt x="215557" y="127078"/>
                  </a:lnTo>
                  <a:lnTo>
                    <a:pt x="236815" y="167954"/>
                  </a:lnTo>
                  <a:lnTo>
                    <a:pt x="249920" y="184582"/>
                  </a:lnTo>
                  <a:lnTo>
                    <a:pt x="276041" y="201508"/>
                  </a:lnTo>
                  <a:lnTo>
                    <a:pt x="298940" y="203785"/>
                  </a:lnTo>
                  <a:lnTo>
                    <a:pt x="336912" y="200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42362" y="1958300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23720" y="43963"/>
                  </a:lnTo>
                  <a:lnTo>
                    <a:pt x="24970" y="63993"/>
                  </a:lnTo>
                  <a:lnTo>
                    <a:pt x="21627" y="82254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589803" y="1610860"/>
            <a:ext cx="2646111" cy="558535"/>
            <a:chOff x="1589803" y="1610860"/>
            <a:chExt cx="2646111" cy="558535"/>
          </a:xfrm>
        </p:grpSpPr>
        <p:sp>
          <p:nvSpPr>
            <p:cNvPr id="129" name="Freeform 128"/>
            <p:cNvSpPr/>
            <p:nvPr/>
          </p:nvSpPr>
          <p:spPr>
            <a:xfrm>
              <a:off x="1758259" y="1621388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3119" y="215219"/>
                  </a:lnTo>
                  <a:lnTo>
                    <a:pt x="8333" y="271999"/>
                  </a:lnTo>
                  <a:lnTo>
                    <a:pt x="15684" y="332409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89803" y="1800373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0653" y="8333"/>
                  </a:lnTo>
                  <a:lnTo>
                    <a:pt x="185707" y="15684"/>
                  </a:lnTo>
                  <a:lnTo>
                    <a:pt x="128623" y="27231"/>
                  </a:lnTo>
                  <a:lnTo>
                    <a:pt x="65354" y="30725"/>
                  </a:lnTo>
                  <a:lnTo>
                    <a:pt x="27943" y="344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78535" y="1610860"/>
              <a:ext cx="364643" cy="379066"/>
            </a:xfrm>
            <a:custGeom>
              <a:avLst/>
              <a:gdLst/>
              <a:ahLst/>
              <a:cxnLst/>
              <a:rect l="0" t="0" r="0" b="0"/>
              <a:pathLst>
                <a:path w="364643" h="379066">
                  <a:moveTo>
                    <a:pt x="6066" y="0"/>
                  </a:moveTo>
                  <a:lnTo>
                    <a:pt x="0" y="33621"/>
                  </a:lnTo>
                  <a:lnTo>
                    <a:pt x="7640" y="91562"/>
                  </a:lnTo>
                  <a:lnTo>
                    <a:pt x="20414" y="153137"/>
                  </a:lnTo>
                  <a:lnTo>
                    <a:pt x="34203" y="202604"/>
                  </a:lnTo>
                  <a:lnTo>
                    <a:pt x="44688" y="255393"/>
                  </a:lnTo>
                  <a:lnTo>
                    <a:pt x="55204" y="306259"/>
                  </a:lnTo>
                  <a:lnTo>
                    <a:pt x="66118" y="359193"/>
                  </a:lnTo>
                  <a:lnTo>
                    <a:pt x="67851" y="376060"/>
                  </a:lnTo>
                  <a:lnTo>
                    <a:pt x="69054" y="324418"/>
                  </a:lnTo>
                  <a:lnTo>
                    <a:pt x="78776" y="260961"/>
                  </a:lnTo>
                  <a:lnTo>
                    <a:pt x="89464" y="235305"/>
                  </a:lnTo>
                  <a:lnTo>
                    <a:pt x="96760" y="228230"/>
                  </a:lnTo>
                  <a:lnTo>
                    <a:pt x="105133" y="224683"/>
                  </a:lnTo>
                  <a:lnTo>
                    <a:pt x="123795" y="223861"/>
                  </a:lnTo>
                  <a:lnTo>
                    <a:pt x="143788" y="227396"/>
                  </a:lnTo>
                  <a:lnTo>
                    <a:pt x="151693" y="232315"/>
                  </a:lnTo>
                  <a:lnTo>
                    <a:pt x="195988" y="290240"/>
                  </a:lnTo>
                  <a:lnTo>
                    <a:pt x="222322" y="348010"/>
                  </a:lnTo>
                  <a:lnTo>
                    <a:pt x="230081" y="373820"/>
                  </a:lnTo>
                  <a:lnTo>
                    <a:pt x="230279" y="379065"/>
                  </a:lnTo>
                  <a:lnTo>
                    <a:pt x="228071" y="379052"/>
                  </a:lnTo>
                  <a:lnTo>
                    <a:pt x="224259" y="375534"/>
                  </a:lnTo>
                  <a:lnTo>
                    <a:pt x="222888" y="369678"/>
                  </a:lnTo>
                  <a:lnTo>
                    <a:pt x="226547" y="344671"/>
                  </a:lnTo>
                  <a:lnTo>
                    <a:pt x="231959" y="325152"/>
                  </a:lnTo>
                  <a:lnTo>
                    <a:pt x="244503" y="307899"/>
                  </a:lnTo>
                  <a:lnTo>
                    <a:pt x="261776" y="293601"/>
                  </a:lnTo>
                  <a:lnTo>
                    <a:pt x="321016" y="266063"/>
                  </a:lnTo>
                  <a:lnTo>
                    <a:pt x="359944" y="234587"/>
                  </a:lnTo>
                  <a:lnTo>
                    <a:pt x="363647" y="225411"/>
                  </a:lnTo>
                  <a:lnTo>
                    <a:pt x="364642" y="202738"/>
                  </a:lnTo>
                  <a:lnTo>
                    <a:pt x="359760" y="192480"/>
                  </a:lnTo>
                  <a:lnTo>
                    <a:pt x="341858" y="174844"/>
                  </a:lnTo>
                  <a:lnTo>
                    <a:pt x="330533" y="170375"/>
                  </a:lnTo>
                  <a:lnTo>
                    <a:pt x="305471" y="168529"/>
                  </a:lnTo>
                  <a:lnTo>
                    <a:pt x="265054" y="179656"/>
                  </a:lnTo>
                  <a:lnTo>
                    <a:pt x="246734" y="194491"/>
                  </a:lnTo>
                  <a:lnTo>
                    <a:pt x="225441" y="232610"/>
                  </a:lnTo>
                  <a:lnTo>
                    <a:pt x="223669" y="253121"/>
                  </a:lnTo>
                  <a:lnTo>
                    <a:pt x="232063" y="300473"/>
                  </a:lnTo>
                  <a:lnTo>
                    <a:pt x="244549" y="321107"/>
                  </a:lnTo>
                  <a:lnTo>
                    <a:pt x="281161" y="353417"/>
                  </a:lnTo>
                  <a:lnTo>
                    <a:pt x="311793" y="369618"/>
                  </a:lnTo>
                  <a:lnTo>
                    <a:pt x="36403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547896" y="1747800"/>
              <a:ext cx="200042" cy="175877"/>
            </a:xfrm>
            <a:custGeom>
              <a:avLst/>
              <a:gdLst/>
              <a:ahLst/>
              <a:cxnLst/>
              <a:rect l="0" t="0" r="0" b="0"/>
              <a:pathLst>
                <a:path w="200042" h="175877">
                  <a:moveTo>
                    <a:pt x="0" y="105215"/>
                  </a:moveTo>
                  <a:lnTo>
                    <a:pt x="37478" y="113548"/>
                  </a:lnTo>
                  <a:lnTo>
                    <a:pt x="75445" y="111974"/>
                  </a:lnTo>
                  <a:lnTo>
                    <a:pt x="135714" y="96530"/>
                  </a:lnTo>
                  <a:lnTo>
                    <a:pt x="175636" y="72607"/>
                  </a:lnTo>
                  <a:lnTo>
                    <a:pt x="183771" y="65929"/>
                  </a:lnTo>
                  <a:lnTo>
                    <a:pt x="192810" y="46031"/>
                  </a:lnTo>
                  <a:lnTo>
                    <a:pt x="195221" y="34173"/>
                  </a:lnTo>
                  <a:lnTo>
                    <a:pt x="193318" y="23929"/>
                  </a:lnTo>
                  <a:lnTo>
                    <a:pt x="181845" y="6307"/>
                  </a:lnTo>
                  <a:lnTo>
                    <a:pt x="172703" y="1842"/>
                  </a:lnTo>
                  <a:lnTo>
                    <a:pt x="150066" y="0"/>
                  </a:lnTo>
                  <a:lnTo>
                    <a:pt x="116604" y="5540"/>
                  </a:lnTo>
                  <a:lnTo>
                    <a:pt x="84462" y="20180"/>
                  </a:lnTo>
                  <a:lnTo>
                    <a:pt x="58301" y="44924"/>
                  </a:lnTo>
                  <a:lnTo>
                    <a:pt x="49308" y="67501"/>
                  </a:lnTo>
                  <a:lnTo>
                    <a:pt x="46481" y="93132"/>
                  </a:lnTo>
                  <a:lnTo>
                    <a:pt x="49124" y="120122"/>
                  </a:lnTo>
                  <a:lnTo>
                    <a:pt x="57318" y="141476"/>
                  </a:lnTo>
                  <a:lnTo>
                    <a:pt x="62778" y="150446"/>
                  </a:lnTo>
                  <a:lnTo>
                    <a:pt x="78204" y="163532"/>
                  </a:lnTo>
                  <a:lnTo>
                    <a:pt x="87231" y="168660"/>
                  </a:lnTo>
                  <a:lnTo>
                    <a:pt x="127882" y="175876"/>
                  </a:lnTo>
                  <a:lnTo>
                    <a:pt x="187304" y="170181"/>
                  </a:lnTo>
                  <a:lnTo>
                    <a:pt x="200041" y="168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31260" y="1799742"/>
              <a:ext cx="316761" cy="369653"/>
            </a:xfrm>
            <a:custGeom>
              <a:avLst/>
              <a:gdLst/>
              <a:ahLst/>
              <a:cxnLst/>
              <a:rect l="0" t="0" r="0" b="0"/>
              <a:pathLst>
                <a:path w="316761" h="369653">
                  <a:moveTo>
                    <a:pt x="158833" y="74330"/>
                  </a:moveTo>
                  <a:lnTo>
                    <a:pt x="149258" y="43048"/>
                  </a:lnTo>
                  <a:lnTo>
                    <a:pt x="131299" y="19308"/>
                  </a:lnTo>
                  <a:lnTo>
                    <a:pt x="113841" y="4642"/>
                  </a:lnTo>
                  <a:lnTo>
                    <a:pt x="104272" y="965"/>
                  </a:lnTo>
                  <a:lnTo>
                    <a:pt x="84281" y="0"/>
                  </a:lnTo>
                  <a:lnTo>
                    <a:pt x="53295" y="11622"/>
                  </a:lnTo>
                  <a:lnTo>
                    <a:pt x="27477" y="29884"/>
                  </a:lnTo>
                  <a:lnTo>
                    <a:pt x="5009" y="61291"/>
                  </a:lnTo>
                  <a:lnTo>
                    <a:pt x="0" y="83743"/>
                  </a:lnTo>
                  <a:lnTo>
                    <a:pt x="302" y="94643"/>
                  </a:lnTo>
                  <a:lnTo>
                    <a:pt x="6876" y="112994"/>
                  </a:lnTo>
                  <a:lnTo>
                    <a:pt x="11905" y="121163"/>
                  </a:lnTo>
                  <a:lnTo>
                    <a:pt x="19937" y="125439"/>
                  </a:lnTo>
                  <a:lnTo>
                    <a:pt x="41339" y="127071"/>
                  </a:lnTo>
                  <a:lnTo>
                    <a:pt x="74107" y="115823"/>
                  </a:lnTo>
                  <a:lnTo>
                    <a:pt x="100454" y="97673"/>
                  </a:lnTo>
                  <a:lnTo>
                    <a:pt x="105875" y="98081"/>
                  </a:lnTo>
                  <a:lnTo>
                    <a:pt x="109490" y="103032"/>
                  </a:lnTo>
                  <a:lnTo>
                    <a:pt x="114577" y="132357"/>
                  </a:lnTo>
                  <a:lnTo>
                    <a:pt x="124842" y="192976"/>
                  </a:lnTo>
                  <a:lnTo>
                    <a:pt x="134594" y="245575"/>
                  </a:lnTo>
                  <a:lnTo>
                    <a:pt x="144892" y="297555"/>
                  </a:lnTo>
                  <a:lnTo>
                    <a:pt x="161972" y="354514"/>
                  </a:lnTo>
                  <a:lnTo>
                    <a:pt x="167944" y="366404"/>
                  </a:lnTo>
                  <a:lnTo>
                    <a:pt x="171926" y="369652"/>
                  </a:lnTo>
                  <a:lnTo>
                    <a:pt x="174581" y="367137"/>
                  </a:lnTo>
                  <a:lnTo>
                    <a:pt x="184430" y="329480"/>
                  </a:lnTo>
                  <a:lnTo>
                    <a:pt x="197116" y="310173"/>
                  </a:lnTo>
                  <a:lnTo>
                    <a:pt x="214452" y="294962"/>
                  </a:lnTo>
                  <a:lnTo>
                    <a:pt x="233855" y="284303"/>
                  </a:lnTo>
                  <a:lnTo>
                    <a:pt x="290563" y="272560"/>
                  </a:lnTo>
                  <a:lnTo>
                    <a:pt x="316760" y="26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68732" y="1789844"/>
              <a:ext cx="192343" cy="186120"/>
            </a:xfrm>
            <a:custGeom>
              <a:avLst/>
              <a:gdLst/>
              <a:ahLst/>
              <a:cxnLst/>
              <a:rect l="0" t="0" r="0" b="0"/>
              <a:pathLst>
                <a:path w="192343" h="186120">
                  <a:moveTo>
                    <a:pt x="5589" y="42114"/>
                  </a:moveTo>
                  <a:lnTo>
                    <a:pt x="0" y="58882"/>
                  </a:lnTo>
                  <a:lnTo>
                    <a:pt x="2113" y="91666"/>
                  </a:lnTo>
                  <a:lnTo>
                    <a:pt x="14477" y="136260"/>
                  </a:lnTo>
                  <a:lnTo>
                    <a:pt x="25527" y="157656"/>
                  </a:lnTo>
                  <a:lnTo>
                    <a:pt x="41357" y="172625"/>
                  </a:lnTo>
                  <a:lnTo>
                    <a:pt x="61260" y="182007"/>
                  </a:lnTo>
                  <a:lnTo>
                    <a:pt x="97603" y="186119"/>
                  </a:lnTo>
                  <a:lnTo>
                    <a:pt x="120184" y="182935"/>
                  </a:lnTo>
                  <a:lnTo>
                    <a:pt x="138798" y="171382"/>
                  </a:lnTo>
                  <a:lnTo>
                    <a:pt x="169812" y="135369"/>
                  </a:lnTo>
                  <a:lnTo>
                    <a:pt x="185788" y="104840"/>
                  </a:lnTo>
                  <a:lnTo>
                    <a:pt x="192342" y="67979"/>
                  </a:lnTo>
                  <a:lnTo>
                    <a:pt x="188695" y="33010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323999" y="1810728"/>
              <a:ext cx="181991" cy="168630"/>
            </a:xfrm>
            <a:custGeom>
              <a:avLst/>
              <a:gdLst/>
              <a:ahLst/>
              <a:cxnLst/>
              <a:rect l="0" t="0" r="0" b="0"/>
              <a:pathLst>
                <a:path w="181991" h="168630">
                  <a:moveTo>
                    <a:pt x="108291" y="115987"/>
                  </a:moveTo>
                  <a:lnTo>
                    <a:pt x="105171" y="73295"/>
                  </a:lnTo>
                  <a:lnTo>
                    <a:pt x="89163" y="22324"/>
                  </a:lnTo>
                  <a:lnTo>
                    <a:pt x="77953" y="5728"/>
                  </a:lnTo>
                  <a:lnTo>
                    <a:pt x="69348" y="1537"/>
                  </a:lnTo>
                  <a:lnTo>
                    <a:pt x="47309" y="0"/>
                  </a:lnTo>
                  <a:lnTo>
                    <a:pt x="28156" y="6335"/>
                  </a:lnTo>
                  <a:lnTo>
                    <a:pt x="19772" y="11300"/>
                  </a:lnTo>
                  <a:lnTo>
                    <a:pt x="7338" y="26175"/>
                  </a:lnTo>
                  <a:lnTo>
                    <a:pt x="2385" y="35056"/>
                  </a:lnTo>
                  <a:lnTo>
                    <a:pt x="0" y="57400"/>
                  </a:lnTo>
                  <a:lnTo>
                    <a:pt x="8001" y="109873"/>
                  </a:lnTo>
                  <a:lnTo>
                    <a:pt x="23073" y="140171"/>
                  </a:lnTo>
                  <a:lnTo>
                    <a:pt x="31592" y="144978"/>
                  </a:lnTo>
                  <a:lnTo>
                    <a:pt x="53535" y="147199"/>
                  </a:lnTo>
                  <a:lnTo>
                    <a:pt x="63598" y="143814"/>
                  </a:lnTo>
                  <a:lnTo>
                    <a:pt x="81019" y="130694"/>
                  </a:lnTo>
                  <a:lnTo>
                    <a:pt x="98390" y="103577"/>
                  </a:lnTo>
                  <a:lnTo>
                    <a:pt x="101690" y="101864"/>
                  </a:lnTo>
                  <a:lnTo>
                    <a:pt x="103890" y="105402"/>
                  </a:lnTo>
                  <a:lnTo>
                    <a:pt x="105357" y="112440"/>
                  </a:lnTo>
                  <a:lnTo>
                    <a:pt x="118600" y="133523"/>
                  </a:lnTo>
                  <a:lnTo>
                    <a:pt x="137342" y="154588"/>
                  </a:lnTo>
                  <a:lnTo>
                    <a:pt x="153958" y="162389"/>
                  </a:lnTo>
                  <a:lnTo>
                    <a:pt x="181990" y="168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59607" y="1652974"/>
              <a:ext cx="41140" cy="336913"/>
            </a:xfrm>
            <a:custGeom>
              <a:avLst/>
              <a:gdLst/>
              <a:ahLst/>
              <a:cxnLst/>
              <a:rect l="0" t="0" r="0" b="0"/>
              <a:pathLst>
                <a:path w="41140" h="336913">
                  <a:moveTo>
                    <a:pt x="9553" y="0"/>
                  </a:moveTo>
                  <a:lnTo>
                    <a:pt x="2318" y="28725"/>
                  </a:lnTo>
                  <a:lnTo>
                    <a:pt x="0" y="79091"/>
                  </a:lnTo>
                  <a:lnTo>
                    <a:pt x="484" y="134958"/>
                  </a:lnTo>
                  <a:lnTo>
                    <a:pt x="13717" y="198403"/>
                  </a:lnTo>
                  <a:lnTo>
                    <a:pt x="19994" y="257473"/>
                  </a:lnTo>
                  <a:lnTo>
                    <a:pt x="31286" y="309175"/>
                  </a:lnTo>
                  <a:lnTo>
                    <a:pt x="4113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84932" y="1800373"/>
              <a:ext cx="221100" cy="15550"/>
            </a:xfrm>
            <a:custGeom>
              <a:avLst/>
              <a:gdLst/>
              <a:ahLst/>
              <a:cxnLst/>
              <a:rect l="0" t="0" r="0" b="0"/>
              <a:pathLst>
                <a:path w="221100" h="15550">
                  <a:moveTo>
                    <a:pt x="221099" y="0"/>
                  </a:moveTo>
                  <a:lnTo>
                    <a:pt x="162482" y="5589"/>
                  </a:lnTo>
                  <a:lnTo>
                    <a:pt x="107138" y="10722"/>
                  </a:lnTo>
                  <a:lnTo>
                    <a:pt x="47333" y="155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758673" y="186354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4144"/>
                  </a:lnTo>
                  <a:lnTo>
                    <a:pt x="3120" y="88962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779730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53055" y="1810352"/>
              <a:ext cx="123861" cy="172029"/>
            </a:xfrm>
            <a:custGeom>
              <a:avLst/>
              <a:gdLst/>
              <a:ahLst/>
              <a:cxnLst/>
              <a:rect l="0" t="0" r="0" b="0"/>
              <a:pathLst>
                <a:path w="123861" h="172029">
                  <a:moveTo>
                    <a:pt x="95131" y="21606"/>
                  </a:moveTo>
                  <a:lnTo>
                    <a:pt x="83953" y="4838"/>
                  </a:lnTo>
                  <a:lnTo>
                    <a:pt x="77150" y="1069"/>
                  </a:lnTo>
                  <a:lnTo>
                    <a:pt x="60234" y="0"/>
                  </a:lnTo>
                  <a:lnTo>
                    <a:pt x="41017" y="9664"/>
                  </a:lnTo>
                  <a:lnTo>
                    <a:pt x="21948" y="26827"/>
                  </a:lnTo>
                  <a:lnTo>
                    <a:pt x="5673" y="50053"/>
                  </a:lnTo>
                  <a:lnTo>
                    <a:pt x="0" y="75973"/>
                  </a:lnTo>
                  <a:lnTo>
                    <a:pt x="5890" y="125152"/>
                  </a:lnTo>
                  <a:lnTo>
                    <a:pt x="20596" y="152372"/>
                  </a:lnTo>
                  <a:lnTo>
                    <a:pt x="36268" y="164732"/>
                  </a:lnTo>
                  <a:lnTo>
                    <a:pt x="45361" y="169666"/>
                  </a:lnTo>
                  <a:lnTo>
                    <a:pt x="64822" y="172028"/>
                  </a:lnTo>
                  <a:lnTo>
                    <a:pt x="74925" y="171021"/>
                  </a:lnTo>
                  <a:lnTo>
                    <a:pt x="92390" y="160542"/>
                  </a:lnTo>
                  <a:lnTo>
                    <a:pt x="106781" y="144187"/>
                  </a:lnTo>
                  <a:lnTo>
                    <a:pt x="117077" y="125219"/>
                  </a:lnTo>
                  <a:lnTo>
                    <a:pt x="123860" y="89221"/>
                  </a:lnTo>
                  <a:lnTo>
                    <a:pt x="119208" y="65695"/>
                  </a:lnTo>
                  <a:lnTo>
                    <a:pt x="105660" y="32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064000" y="1838246"/>
              <a:ext cx="171914" cy="188757"/>
            </a:xfrm>
            <a:custGeom>
              <a:avLst/>
              <a:gdLst/>
              <a:ahLst/>
              <a:cxnLst/>
              <a:rect l="0" t="0" r="0" b="0"/>
              <a:pathLst>
                <a:path w="171914" h="188757">
                  <a:moveTo>
                    <a:pt x="0" y="77940"/>
                  </a:moveTo>
                  <a:lnTo>
                    <a:pt x="17958" y="131815"/>
                  </a:lnTo>
                  <a:lnTo>
                    <a:pt x="35149" y="183387"/>
                  </a:lnTo>
                  <a:lnTo>
                    <a:pt x="35131" y="188013"/>
                  </a:lnTo>
                  <a:lnTo>
                    <a:pt x="32779" y="188756"/>
                  </a:lnTo>
                  <a:lnTo>
                    <a:pt x="28872" y="186913"/>
                  </a:lnTo>
                  <a:lnTo>
                    <a:pt x="17783" y="156372"/>
                  </a:lnTo>
                  <a:lnTo>
                    <a:pt x="10791" y="103225"/>
                  </a:lnTo>
                  <a:lnTo>
                    <a:pt x="4887" y="68664"/>
                  </a:lnTo>
                  <a:lnTo>
                    <a:pt x="7241" y="46911"/>
                  </a:lnTo>
                  <a:lnTo>
                    <a:pt x="20733" y="14934"/>
                  </a:lnTo>
                  <a:lnTo>
                    <a:pt x="29030" y="7860"/>
                  </a:lnTo>
                  <a:lnTo>
                    <a:pt x="50727" y="0"/>
                  </a:lnTo>
                  <a:lnTo>
                    <a:pt x="72848" y="2746"/>
                  </a:lnTo>
                  <a:lnTo>
                    <a:pt x="115645" y="23573"/>
                  </a:lnTo>
                  <a:lnTo>
                    <a:pt x="130556" y="39739"/>
                  </a:lnTo>
                  <a:lnTo>
                    <a:pt x="160822" y="96220"/>
                  </a:lnTo>
                  <a:lnTo>
                    <a:pt x="171913" y="128590"/>
                  </a:lnTo>
                  <a:lnTo>
                    <a:pt x="168455" y="162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263212" y="2438626"/>
            <a:ext cx="3000623" cy="1077893"/>
            <a:chOff x="263212" y="2438626"/>
            <a:chExt cx="3000623" cy="1077893"/>
          </a:xfrm>
        </p:grpSpPr>
        <p:sp>
          <p:nvSpPr>
            <p:cNvPr id="143" name="Freeform 142"/>
            <p:cNvSpPr/>
            <p:nvPr/>
          </p:nvSpPr>
          <p:spPr>
            <a:xfrm>
              <a:off x="263212" y="2495253"/>
              <a:ext cx="136871" cy="147401"/>
            </a:xfrm>
            <a:custGeom>
              <a:avLst/>
              <a:gdLst/>
              <a:ahLst/>
              <a:cxnLst/>
              <a:rect l="0" t="0" r="0" b="0"/>
              <a:pathLst>
                <a:path w="136871" h="147401">
                  <a:moveTo>
                    <a:pt x="0" y="0"/>
                  </a:moveTo>
                  <a:lnTo>
                    <a:pt x="42662" y="60873"/>
                  </a:lnTo>
                  <a:lnTo>
                    <a:pt x="99457" y="119234"/>
                  </a:lnTo>
                  <a:lnTo>
                    <a:pt x="136870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5854" y="2474197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168456" y="0"/>
                  </a:moveTo>
                  <a:lnTo>
                    <a:pt x="142093" y="55044"/>
                  </a:lnTo>
                  <a:lnTo>
                    <a:pt x="115459" y="106452"/>
                  </a:lnTo>
                  <a:lnTo>
                    <a:pt x="87668" y="167256"/>
                  </a:lnTo>
                  <a:lnTo>
                    <a:pt x="59648" y="227187"/>
                  </a:lnTo>
                  <a:lnTo>
                    <a:pt x="34703" y="284085"/>
                  </a:lnTo>
                  <a:lnTo>
                    <a:pt x="14449" y="34369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9067" y="251631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6668" y="146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1181" y="261106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661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37036" y="2504407"/>
              <a:ext cx="242156" cy="190889"/>
            </a:xfrm>
            <a:custGeom>
              <a:avLst/>
              <a:gdLst/>
              <a:ahLst/>
              <a:cxnLst/>
              <a:rect l="0" t="0" r="0" b="0"/>
              <a:pathLst>
                <a:path w="242156" h="190889">
                  <a:moveTo>
                    <a:pt x="0" y="190888"/>
                  </a:moveTo>
                  <a:lnTo>
                    <a:pt x="3119" y="141957"/>
                  </a:lnTo>
                  <a:lnTo>
                    <a:pt x="6066" y="112989"/>
                  </a:lnTo>
                  <a:lnTo>
                    <a:pt x="4657" y="75780"/>
                  </a:lnTo>
                  <a:lnTo>
                    <a:pt x="17497" y="37979"/>
                  </a:lnTo>
                  <a:lnTo>
                    <a:pt x="29613" y="19203"/>
                  </a:lnTo>
                  <a:lnTo>
                    <a:pt x="45917" y="6179"/>
                  </a:lnTo>
                  <a:lnTo>
                    <a:pt x="55178" y="1068"/>
                  </a:lnTo>
                  <a:lnTo>
                    <a:pt x="64861" y="0"/>
                  </a:lnTo>
                  <a:lnTo>
                    <a:pt x="84979" y="5053"/>
                  </a:lnTo>
                  <a:lnTo>
                    <a:pt x="102499" y="18218"/>
                  </a:lnTo>
                  <a:lnTo>
                    <a:pt x="140013" y="72613"/>
                  </a:lnTo>
                  <a:lnTo>
                    <a:pt x="175426" y="132982"/>
                  </a:lnTo>
                  <a:lnTo>
                    <a:pt x="196517" y="162682"/>
                  </a:lnTo>
                  <a:lnTo>
                    <a:pt x="242155" y="190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052849" y="2474197"/>
              <a:ext cx="126343" cy="231627"/>
            </a:xfrm>
            <a:custGeom>
              <a:avLst/>
              <a:gdLst/>
              <a:ahLst/>
              <a:cxnLst/>
              <a:rect l="0" t="0" r="0" b="0"/>
              <a:pathLst>
                <a:path w="126343" h="231627">
                  <a:moveTo>
                    <a:pt x="126342" y="0"/>
                  </a:moveTo>
                  <a:lnTo>
                    <a:pt x="110701" y="17980"/>
                  </a:lnTo>
                  <a:lnTo>
                    <a:pt x="76006" y="76330"/>
                  </a:lnTo>
                  <a:lnTo>
                    <a:pt x="49726" y="137101"/>
                  </a:lnTo>
                  <a:lnTo>
                    <a:pt x="13392" y="200061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242362" y="2568953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0"/>
                  </a:moveTo>
                  <a:lnTo>
                    <a:pt x="94179" y="3120"/>
                  </a:lnTo>
                  <a:lnTo>
                    <a:pt x="46939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52932" y="2438626"/>
              <a:ext cx="242157" cy="301015"/>
            </a:xfrm>
            <a:custGeom>
              <a:avLst/>
              <a:gdLst/>
              <a:ahLst/>
              <a:cxnLst/>
              <a:rect l="0" t="0" r="0" b="0"/>
              <a:pathLst>
                <a:path w="242157" h="301015">
                  <a:moveTo>
                    <a:pt x="0" y="46099"/>
                  </a:moveTo>
                  <a:lnTo>
                    <a:pt x="11178" y="29331"/>
                  </a:lnTo>
                  <a:lnTo>
                    <a:pt x="26025" y="17980"/>
                  </a:lnTo>
                  <a:lnTo>
                    <a:pt x="64152" y="1160"/>
                  </a:lnTo>
                  <a:lnTo>
                    <a:pt x="84664" y="0"/>
                  </a:lnTo>
                  <a:lnTo>
                    <a:pt x="104309" y="4554"/>
                  </a:lnTo>
                  <a:lnTo>
                    <a:pt x="135985" y="26541"/>
                  </a:lnTo>
                  <a:lnTo>
                    <a:pt x="149345" y="40916"/>
                  </a:lnTo>
                  <a:lnTo>
                    <a:pt x="167454" y="81860"/>
                  </a:lnTo>
                  <a:lnTo>
                    <a:pt x="175568" y="124155"/>
                  </a:lnTo>
                  <a:lnTo>
                    <a:pt x="174853" y="176851"/>
                  </a:lnTo>
                  <a:lnTo>
                    <a:pt x="164112" y="227560"/>
                  </a:lnTo>
                  <a:lnTo>
                    <a:pt x="142993" y="264812"/>
                  </a:lnTo>
                  <a:lnTo>
                    <a:pt x="124384" y="284855"/>
                  </a:lnTo>
                  <a:lnTo>
                    <a:pt x="104415" y="297662"/>
                  </a:lnTo>
                  <a:lnTo>
                    <a:pt x="83841" y="301014"/>
                  </a:lnTo>
                  <a:lnTo>
                    <a:pt x="73442" y="300270"/>
                  </a:lnTo>
                  <a:lnTo>
                    <a:pt x="55648" y="293205"/>
                  </a:lnTo>
                  <a:lnTo>
                    <a:pt x="47627" y="288045"/>
                  </a:lnTo>
                  <a:lnTo>
                    <a:pt x="35596" y="272954"/>
                  </a:lnTo>
                  <a:lnTo>
                    <a:pt x="30749" y="264016"/>
                  </a:lnTo>
                  <a:lnTo>
                    <a:pt x="28484" y="244726"/>
                  </a:lnTo>
                  <a:lnTo>
                    <a:pt x="29518" y="234669"/>
                  </a:lnTo>
                  <a:lnTo>
                    <a:pt x="33717" y="226795"/>
                  </a:lnTo>
                  <a:lnTo>
                    <a:pt x="47741" y="214925"/>
                  </a:lnTo>
                  <a:lnTo>
                    <a:pt x="80956" y="207256"/>
                  </a:lnTo>
                  <a:lnTo>
                    <a:pt x="125696" y="213070"/>
                  </a:lnTo>
                  <a:lnTo>
                    <a:pt x="178899" y="228860"/>
                  </a:lnTo>
                  <a:lnTo>
                    <a:pt x="242156" y="246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128215" y="2632124"/>
              <a:ext cx="9070" cy="126343"/>
            </a:xfrm>
            <a:custGeom>
              <a:avLst/>
              <a:gdLst/>
              <a:ahLst/>
              <a:cxnLst/>
              <a:rect l="0" t="0" r="0" b="0"/>
              <a:pathLst>
                <a:path w="9070" h="126343">
                  <a:moveTo>
                    <a:pt x="9069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6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26756" y="2526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30983" y="2554299"/>
              <a:ext cx="159095" cy="228941"/>
            </a:xfrm>
            <a:custGeom>
              <a:avLst/>
              <a:gdLst/>
              <a:ahLst/>
              <a:cxnLst/>
              <a:rect l="0" t="0" r="0" b="0"/>
              <a:pathLst>
                <a:path w="159095" h="228941">
                  <a:moveTo>
                    <a:pt x="116871" y="14654"/>
                  </a:moveTo>
                  <a:lnTo>
                    <a:pt x="72909" y="0"/>
                  </a:lnTo>
                  <a:lnTo>
                    <a:pt x="64166" y="205"/>
                  </a:lnTo>
                  <a:lnTo>
                    <a:pt x="20489" y="17878"/>
                  </a:lnTo>
                  <a:lnTo>
                    <a:pt x="6574" y="31295"/>
                  </a:lnTo>
                  <a:lnTo>
                    <a:pt x="1226" y="39786"/>
                  </a:lnTo>
                  <a:lnTo>
                    <a:pt x="0" y="47786"/>
                  </a:lnTo>
                  <a:lnTo>
                    <a:pt x="1523" y="55459"/>
                  </a:lnTo>
                  <a:lnTo>
                    <a:pt x="14844" y="77437"/>
                  </a:lnTo>
                  <a:lnTo>
                    <a:pt x="20777" y="84585"/>
                  </a:lnTo>
                  <a:lnTo>
                    <a:pt x="42967" y="92528"/>
                  </a:lnTo>
                  <a:lnTo>
                    <a:pt x="104929" y="106451"/>
                  </a:lnTo>
                  <a:lnTo>
                    <a:pt x="136340" y="117762"/>
                  </a:lnTo>
                  <a:lnTo>
                    <a:pt x="153210" y="129110"/>
                  </a:lnTo>
                  <a:lnTo>
                    <a:pt x="157475" y="137751"/>
                  </a:lnTo>
                  <a:lnTo>
                    <a:pt x="159094" y="159831"/>
                  </a:lnTo>
                  <a:lnTo>
                    <a:pt x="153428" y="192980"/>
                  </a:lnTo>
                  <a:lnTo>
                    <a:pt x="148262" y="201388"/>
                  </a:lnTo>
                  <a:lnTo>
                    <a:pt x="133162" y="213851"/>
                  </a:lnTo>
                  <a:lnTo>
                    <a:pt x="104931" y="227443"/>
                  </a:lnTo>
                  <a:lnTo>
                    <a:pt x="84658" y="228940"/>
                  </a:lnTo>
                  <a:lnTo>
                    <a:pt x="22115" y="214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826008" y="2582631"/>
              <a:ext cx="279899" cy="186364"/>
            </a:xfrm>
            <a:custGeom>
              <a:avLst/>
              <a:gdLst/>
              <a:ahLst/>
              <a:cxnLst/>
              <a:rect l="0" t="0" r="0" b="0"/>
              <a:pathLst>
                <a:path w="279899" h="186364">
                  <a:moveTo>
                    <a:pt x="153556" y="70550"/>
                  </a:moveTo>
                  <a:lnTo>
                    <a:pt x="159146" y="53782"/>
                  </a:lnTo>
                  <a:lnTo>
                    <a:pt x="155651" y="36192"/>
                  </a:lnTo>
                  <a:lnTo>
                    <a:pt x="151443" y="26587"/>
                  </a:lnTo>
                  <a:lnTo>
                    <a:pt x="137409" y="12797"/>
                  </a:lnTo>
                  <a:lnTo>
                    <a:pt x="118304" y="3938"/>
                  </a:lnTo>
                  <a:lnTo>
                    <a:pt x="94215" y="0"/>
                  </a:lnTo>
                  <a:lnTo>
                    <a:pt x="71030" y="4489"/>
                  </a:lnTo>
                  <a:lnTo>
                    <a:pt x="41367" y="20171"/>
                  </a:lnTo>
                  <a:lnTo>
                    <a:pt x="25316" y="35291"/>
                  </a:lnTo>
                  <a:lnTo>
                    <a:pt x="10383" y="57609"/>
                  </a:lnTo>
                  <a:lnTo>
                    <a:pt x="0" y="96481"/>
                  </a:lnTo>
                  <a:lnTo>
                    <a:pt x="2513" y="132046"/>
                  </a:lnTo>
                  <a:lnTo>
                    <a:pt x="10777" y="150914"/>
                  </a:lnTo>
                  <a:lnTo>
                    <a:pt x="16256" y="159221"/>
                  </a:lnTo>
                  <a:lnTo>
                    <a:pt x="31703" y="171571"/>
                  </a:lnTo>
                  <a:lnTo>
                    <a:pt x="40735" y="176502"/>
                  </a:lnTo>
                  <a:lnTo>
                    <a:pt x="63249" y="178861"/>
                  </a:lnTo>
                  <a:lnTo>
                    <a:pt x="86514" y="174840"/>
                  </a:lnTo>
                  <a:lnTo>
                    <a:pt x="104652" y="165254"/>
                  </a:lnTo>
                  <a:lnTo>
                    <a:pt x="135361" y="131631"/>
                  </a:lnTo>
                  <a:lnTo>
                    <a:pt x="149759" y="111735"/>
                  </a:lnTo>
                  <a:lnTo>
                    <a:pt x="156874" y="109705"/>
                  </a:lnTo>
                  <a:lnTo>
                    <a:pt x="163957" y="113031"/>
                  </a:lnTo>
                  <a:lnTo>
                    <a:pt x="218800" y="161818"/>
                  </a:lnTo>
                  <a:lnTo>
                    <a:pt x="256911" y="180302"/>
                  </a:lnTo>
                  <a:lnTo>
                    <a:pt x="279898" y="186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15115" y="2990093"/>
              <a:ext cx="16595" cy="389555"/>
            </a:xfrm>
            <a:custGeom>
              <a:avLst/>
              <a:gdLst/>
              <a:ahLst/>
              <a:cxnLst/>
              <a:rect l="0" t="0" r="0" b="0"/>
              <a:pathLst>
                <a:path w="16595" h="389555">
                  <a:moveTo>
                    <a:pt x="6066" y="0"/>
                  </a:moveTo>
                  <a:lnTo>
                    <a:pt x="0" y="42027"/>
                  </a:lnTo>
                  <a:lnTo>
                    <a:pt x="4919" y="89791"/>
                  </a:lnTo>
                  <a:lnTo>
                    <a:pt x="12615" y="142158"/>
                  </a:lnTo>
                  <a:lnTo>
                    <a:pt x="15415" y="201608"/>
                  </a:lnTo>
                  <a:lnTo>
                    <a:pt x="16245" y="261337"/>
                  </a:lnTo>
                  <a:lnTo>
                    <a:pt x="16525" y="324626"/>
                  </a:lnTo>
                  <a:lnTo>
                    <a:pt x="16574" y="361738"/>
                  </a:lnTo>
                  <a:lnTo>
                    <a:pt x="1659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8051" y="3263834"/>
              <a:ext cx="25859" cy="105286"/>
            </a:xfrm>
            <a:custGeom>
              <a:avLst/>
              <a:gdLst/>
              <a:ahLst/>
              <a:cxnLst/>
              <a:rect l="0" t="0" r="0" b="0"/>
              <a:pathLst>
                <a:path w="25859" h="105286">
                  <a:moveTo>
                    <a:pt x="0" y="0"/>
                  </a:moveTo>
                  <a:lnTo>
                    <a:pt x="17959" y="61110"/>
                  </a:lnTo>
                  <a:lnTo>
                    <a:pt x="25858" y="90636"/>
                  </a:lnTo>
                  <a:lnTo>
                    <a:pt x="25428" y="9551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79108" y="317960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84393" y="3176427"/>
              <a:ext cx="285994" cy="207963"/>
            </a:xfrm>
            <a:custGeom>
              <a:avLst/>
              <a:gdLst/>
              <a:ahLst/>
              <a:cxnLst/>
              <a:rect l="0" t="0" r="0" b="0"/>
              <a:pathLst>
                <a:path w="285994" h="207963">
                  <a:moveTo>
                    <a:pt x="0" y="161106"/>
                  </a:moveTo>
                  <a:lnTo>
                    <a:pt x="15619" y="207962"/>
                  </a:lnTo>
                  <a:lnTo>
                    <a:pt x="5841" y="178628"/>
                  </a:lnTo>
                  <a:lnTo>
                    <a:pt x="5716" y="159535"/>
                  </a:lnTo>
                  <a:lnTo>
                    <a:pt x="19470" y="102191"/>
                  </a:lnTo>
                  <a:lnTo>
                    <a:pt x="30491" y="83839"/>
                  </a:lnTo>
                  <a:lnTo>
                    <a:pt x="39044" y="79179"/>
                  </a:lnTo>
                  <a:lnTo>
                    <a:pt x="61027" y="77121"/>
                  </a:lnTo>
                  <a:lnTo>
                    <a:pt x="71100" y="80550"/>
                  </a:lnTo>
                  <a:lnTo>
                    <a:pt x="88532" y="93718"/>
                  </a:lnTo>
                  <a:lnTo>
                    <a:pt x="105911" y="120862"/>
                  </a:lnTo>
                  <a:lnTo>
                    <a:pt x="118469" y="151132"/>
                  </a:lnTo>
                  <a:lnTo>
                    <a:pt x="123433" y="154457"/>
                  </a:lnTo>
                  <a:lnTo>
                    <a:pt x="129082" y="153163"/>
                  </a:lnTo>
                  <a:lnTo>
                    <a:pt x="181225" y="117098"/>
                  </a:lnTo>
                  <a:lnTo>
                    <a:pt x="242352" y="88978"/>
                  </a:lnTo>
                  <a:lnTo>
                    <a:pt x="268210" y="69285"/>
                  </a:lnTo>
                  <a:lnTo>
                    <a:pt x="285101" y="43043"/>
                  </a:lnTo>
                  <a:lnTo>
                    <a:pt x="285993" y="34434"/>
                  </a:lnTo>
                  <a:lnTo>
                    <a:pt x="280746" y="18630"/>
                  </a:lnTo>
                  <a:lnTo>
                    <a:pt x="267496" y="6926"/>
                  </a:lnTo>
                  <a:lnTo>
                    <a:pt x="259049" y="2168"/>
                  </a:lnTo>
                  <a:lnTo>
                    <a:pt x="237186" y="0"/>
                  </a:lnTo>
                  <a:lnTo>
                    <a:pt x="213041" y="4106"/>
                  </a:lnTo>
                  <a:lnTo>
                    <a:pt x="190611" y="13729"/>
                  </a:lnTo>
                  <a:lnTo>
                    <a:pt x="163842" y="37890"/>
                  </a:lnTo>
                  <a:lnTo>
                    <a:pt x="154707" y="60330"/>
                  </a:lnTo>
                  <a:lnTo>
                    <a:pt x="151817" y="84732"/>
                  </a:lnTo>
                  <a:lnTo>
                    <a:pt x="154432" y="107275"/>
                  </a:lnTo>
                  <a:lnTo>
                    <a:pt x="162613" y="125873"/>
                  </a:lnTo>
                  <a:lnTo>
                    <a:pt x="175218" y="141938"/>
                  </a:lnTo>
                  <a:lnTo>
                    <a:pt x="192519" y="156876"/>
                  </a:lnTo>
                  <a:lnTo>
                    <a:pt x="218145" y="165076"/>
                  </a:lnTo>
                  <a:lnTo>
                    <a:pt x="245522" y="167550"/>
                  </a:lnTo>
                  <a:lnTo>
                    <a:pt x="284270" y="161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215090" y="3210432"/>
              <a:ext cx="206258" cy="151017"/>
            </a:xfrm>
            <a:custGeom>
              <a:avLst/>
              <a:gdLst/>
              <a:ahLst/>
              <a:cxnLst/>
              <a:rect l="0" t="0" r="0" b="0"/>
              <a:pathLst>
                <a:path w="206258" h="151017">
                  <a:moveTo>
                    <a:pt x="132557" y="63930"/>
                  </a:moveTo>
                  <a:lnTo>
                    <a:pt x="122982" y="39884"/>
                  </a:lnTo>
                  <a:lnTo>
                    <a:pt x="93154" y="4337"/>
                  </a:lnTo>
                  <a:lnTo>
                    <a:pt x="85231" y="805"/>
                  </a:lnTo>
                  <a:lnTo>
                    <a:pt x="67070" y="0"/>
                  </a:lnTo>
                  <a:lnTo>
                    <a:pt x="37114" y="6123"/>
                  </a:lnTo>
                  <a:lnTo>
                    <a:pt x="19558" y="18351"/>
                  </a:lnTo>
                  <a:lnTo>
                    <a:pt x="11601" y="26525"/>
                  </a:lnTo>
                  <a:lnTo>
                    <a:pt x="2760" y="48086"/>
                  </a:lnTo>
                  <a:lnTo>
                    <a:pt x="0" y="73266"/>
                  </a:lnTo>
                  <a:lnTo>
                    <a:pt x="2673" y="100055"/>
                  </a:lnTo>
                  <a:lnTo>
                    <a:pt x="10880" y="121320"/>
                  </a:lnTo>
                  <a:lnTo>
                    <a:pt x="16344" y="130266"/>
                  </a:lnTo>
                  <a:lnTo>
                    <a:pt x="31774" y="143326"/>
                  </a:lnTo>
                  <a:lnTo>
                    <a:pt x="40802" y="148446"/>
                  </a:lnTo>
                  <a:lnTo>
                    <a:pt x="60192" y="151016"/>
                  </a:lnTo>
                  <a:lnTo>
                    <a:pt x="79338" y="147089"/>
                  </a:lnTo>
                  <a:lnTo>
                    <a:pt x="95646" y="137544"/>
                  </a:lnTo>
                  <a:lnTo>
                    <a:pt x="107573" y="122384"/>
                  </a:lnTo>
                  <a:lnTo>
                    <a:pt x="124763" y="84055"/>
                  </a:lnTo>
                  <a:lnTo>
                    <a:pt x="129700" y="79687"/>
                  </a:lnTo>
                  <a:lnTo>
                    <a:pt x="135332" y="79114"/>
                  </a:lnTo>
                  <a:lnTo>
                    <a:pt x="141426" y="81072"/>
                  </a:lnTo>
                  <a:lnTo>
                    <a:pt x="151317" y="92606"/>
                  </a:lnTo>
                  <a:lnTo>
                    <a:pt x="172788" y="123017"/>
                  </a:lnTo>
                  <a:lnTo>
                    <a:pt x="185922" y="131135"/>
                  </a:lnTo>
                  <a:lnTo>
                    <a:pt x="206257" y="13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430118" y="3169077"/>
              <a:ext cx="117572" cy="172332"/>
            </a:xfrm>
            <a:custGeom>
              <a:avLst/>
              <a:gdLst/>
              <a:ahLst/>
              <a:cxnLst/>
              <a:rect l="0" t="0" r="0" b="0"/>
              <a:pathLst>
                <a:path w="117572" h="172332">
                  <a:moveTo>
                    <a:pt x="12286" y="94757"/>
                  </a:moveTo>
                  <a:lnTo>
                    <a:pt x="31414" y="148632"/>
                  </a:lnTo>
                  <a:lnTo>
                    <a:pt x="45379" y="172331"/>
                  </a:lnTo>
                  <a:lnTo>
                    <a:pt x="46047" y="171040"/>
                  </a:lnTo>
                  <a:lnTo>
                    <a:pt x="45321" y="166669"/>
                  </a:lnTo>
                  <a:lnTo>
                    <a:pt x="14690" y="109143"/>
                  </a:lnTo>
                  <a:lnTo>
                    <a:pt x="0" y="69254"/>
                  </a:lnTo>
                  <a:lnTo>
                    <a:pt x="1366" y="44818"/>
                  </a:lnTo>
                  <a:lnTo>
                    <a:pt x="5006" y="33388"/>
                  </a:lnTo>
                  <a:lnTo>
                    <a:pt x="13282" y="25768"/>
                  </a:lnTo>
                  <a:lnTo>
                    <a:pt x="65472" y="10420"/>
                  </a:lnTo>
                  <a:lnTo>
                    <a:pt x="117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866412" y="3186914"/>
              <a:ext cx="135449" cy="157697"/>
            </a:xfrm>
            <a:custGeom>
              <a:avLst/>
              <a:gdLst/>
              <a:ahLst/>
              <a:cxnLst/>
              <a:rect l="0" t="0" r="0" b="0"/>
              <a:pathLst>
                <a:path w="135449" h="157697">
                  <a:moveTo>
                    <a:pt x="28717" y="76920"/>
                  </a:moveTo>
                  <a:lnTo>
                    <a:pt x="87334" y="76920"/>
                  </a:lnTo>
                  <a:lnTo>
                    <a:pt x="107801" y="70681"/>
                  </a:lnTo>
                  <a:lnTo>
                    <a:pt x="116535" y="65742"/>
                  </a:lnTo>
                  <a:lnTo>
                    <a:pt x="129358" y="50895"/>
                  </a:lnTo>
                  <a:lnTo>
                    <a:pt x="134416" y="42022"/>
                  </a:lnTo>
                  <a:lnTo>
                    <a:pt x="135448" y="33768"/>
                  </a:lnTo>
                  <a:lnTo>
                    <a:pt x="130355" y="18357"/>
                  </a:lnTo>
                  <a:lnTo>
                    <a:pt x="117173" y="6828"/>
                  </a:lnTo>
                  <a:lnTo>
                    <a:pt x="108745" y="2116"/>
                  </a:lnTo>
                  <a:lnTo>
                    <a:pt x="90021" y="0"/>
                  </a:lnTo>
                  <a:lnTo>
                    <a:pt x="70001" y="4129"/>
                  </a:lnTo>
                  <a:lnTo>
                    <a:pt x="40169" y="19607"/>
                  </a:lnTo>
                  <a:lnTo>
                    <a:pt x="23668" y="32340"/>
                  </a:lnTo>
                  <a:lnTo>
                    <a:pt x="6814" y="58252"/>
                  </a:lnTo>
                  <a:lnTo>
                    <a:pt x="0" y="93745"/>
                  </a:lnTo>
                  <a:lnTo>
                    <a:pt x="3571" y="128309"/>
                  </a:lnTo>
                  <a:lnTo>
                    <a:pt x="8443" y="136915"/>
                  </a:lnTo>
                  <a:lnTo>
                    <a:pt x="23216" y="149598"/>
                  </a:lnTo>
                  <a:lnTo>
                    <a:pt x="44599" y="156015"/>
                  </a:lnTo>
                  <a:lnTo>
                    <a:pt x="68531" y="157696"/>
                  </a:lnTo>
                  <a:lnTo>
                    <a:pt x="109371" y="149244"/>
                  </a:lnTo>
                  <a:lnTo>
                    <a:pt x="134002" y="14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050062" y="3199850"/>
              <a:ext cx="276736" cy="306230"/>
            </a:xfrm>
            <a:custGeom>
              <a:avLst/>
              <a:gdLst/>
              <a:ahLst/>
              <a:cxnLst/>
              <a:rect l="0" t="0" r="0" b="0"/>
              <a:pathLst>
                <a:path w="276736" h="306230">
                  <a:moveTo>
                    <a:pt x="118808" y="74512"/>
                  </a:moveTo>
                  <a:lnTo>
                    <a:pt x="118808" y="52156"/>
                  </a:lnTo>
                  <a:lnTo>
                    <a:pt x="107629" y="21485"/>
                  </a:lnTo>
                  <a:lnTo>
                    <a:pt x="92782" y="6881"/>
                  </a:lnTo>
                  <a:lnTo>
                    <a:pt x="83910" y="1349"/>
                  </a:lnTo>
                  <a:lnTo>
                    <a:pt x="74486" y="0"/>
                  </a:lnTo>
                  <a:lnTo>
                    <a:pt x="54655" y="4741"/>
                  </a:lnTo>
                  <a:lnTo>
                    <a:pt x="29350" y="20564"/>
                  </a:lnTo>
                  <a:lnTo>
                    <a:pt x="17437" y="39617"/>
                  </a:lnTo>
                  <a:lnTo>
                    <a:pt x="258" y="84387"/>
                  </a:lnTo>
                  <a:lnTo>
                    <a:pt x="0" y="95133"/>
                  </a:lnTo>
                  <a:lnTo>
                    <a:pt x="5953" y="116432"/>
                  </a:lnTo>
                  <a:lnTo>
                    <a:pt x="19517" y="131358"/>
                  </a:lnTo>
                  <a:lnTo>
                    <a:pt x="28048" y="136976"/>
                  </a:lnTo>
                  <a:lnTo>
                    <a:pt x="46885" y="140099"/>
                  </a:lnTo>
                  <a:lnTo>
                    <a:pt x="56821" y="139293"/>
                  </a:lnTo>
                  <a:lnTo>
                    <a:pt x="74101" y="132160"/>
                  </a:lnTo>
                  <a:lnTo>
                    <a:pt x="89579" y="120021"/>
                  </a:lnTo>
                  <a:lnTo>
                    <a:pt x="104258" y="102927"/>
                  </a:lnTo>
                  <a:lnTo>
                    <a:pt x="109108" y="101644"/>
                  </a:lnTo>
                  <a:lnTo>
                    <a:pt x="112341" y="105469"/>
                  </a:lnTo>
                  <a:lnTo>
                    <a:pt x="116892" y="136327"/>
                  </a:lnTo>
                  <a:lnTo>
                    <a:pt x="118429" y="193568"/>
                  </a:lnTo>
                  <a:lnTo>
                    <a:pt x="130211" y="252537"/>
                  </a:lnTo>
                  <a:lnTo>
                    <a:pt x="139764" y="306229"/>
                  </a:lnTo>
                  <a:lnTo>
                    <a:pt x="142137" y="306199"/>
                  </a:lnTo>
                  <a:lnTo>
                    <a:pt x="144889" y="302670"/>
                  </a:lnTo>
                  <a:lnTo>
                    <a:pt x="170154" y="248792"/>
                  </a:lnTo>
                  <a:lnTo>
                    <a:pt x="186082" y="236588"/>
                  </a:lnTo>
                  <a:lnTo>
                    <a:pt x="245510" y="211747"/>
                  </a:lnTo>
                  <a:lnTo>
                    <a:pt x="276735" y="200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254561" y="3221720"/>
              <a:ext cx="145937" cy="129314"/>
            </a:xfrm>
            <a:custGeom>
              <a:avLst/>
              <a:gdLst/>
              <a:ahLst/>
              <a:cxnLst/>
              <a:rect l="0" t="0" r="0" b="0"/>
              <a:pathLst>
                <a:path w="145937" h="129314">
                  <a:moveTo>
                    <a:pt x="9065" y="31585"/>
                  </a:moveTo>
                  <a:lnTo>
                    <a:pt x="732" y="69063"/>
                  </a:lnTo>
                  <a:lnTo>
                    <a:pt x="0" y="81137"/>
                  </a:lnTo>
                  <a:lnTo>
                    <a:pt x="5427" y="100791"/>
                  </a:lnTo>
                  <a:lnTo>
                    <a:pt x="10149" y="109308"/>
                  </a:lnTo>
                  <a:lnTo>
                    <a:pt x="24755" y="121891"/>
                  </a:lnTo>
                  <a:lnTo>
                    <a:pt x="33563" y="126884"/>
                  </a:lnTo>
                  <a:lnTo>
                    <a:pt x="55828" y="129313"/>
                  </a:lnTo>
                  <a:lnTo>
                    <a:pt x="80152" y="125322"/>
                  </a:lnTo>
                  <a:lnTo>
                    <a:pt x="112406" y="109922"/>
                  </a:lnTo>
                  <a:lnTo>
                    <a:pt x="129474" y="97207"/>
                  </a:lnTo>
                  <a:lnTo>
                    <a:pt x="138620" y="77518"/>
                  </a:lnTo>
                  <a:lnTo>
                    <a:pt x="144972" y="17834"/>
                  </a:lnTo>
                  <a:lnTo>
                    <a:pt x="145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436675" y="3208085"/>
              <a:ext cx="195450" cy="161035"/>
            </a:xfrm>
            <a:custGeom>
              <a:avLst/>
              <a:gdLst/>
              <a:ahLst/>
              <a:cxnLst/>
              <a:rect l="0" t="0" r="0" b="0"/>
              <a:pathLst>
                <a:path w="195450" h="161035">
                  <a:moveTo>
                    <a:pt x="121750" y="97863"/>
                  </a:moveTo>
                  <a:lnTo>
                    <a:pt x="118630" y="55171"/>
                  </a:lnTo>
                  <a:lnTo>
                    <a:pt x="112174" y="35605"/>
                  </a:lnTo>
                  <a:lnTo>
                    <a:pt x="101506" y="19110"/>
                  </a:lnTo>
                  <a:lnTo>
                    <a:pt x="85846" y="7099"/>
                  </a:lnTo>
                  <a:lnTo>
                    <a:pt x="76757" y="2259"/>
                  </a:lnTo>
                  <a:lnTo>
                    <a:pt x="54179" y="0"/>
                  </a:lnTo>
                  <a:lnTo>
                    <a:pt x="41608" y="1035"/>
                  </a:lnTo>
                  <a:lnTo>
                    <a:pt x="21400" y="11545"/>
                  </a:lnTo>
                  <a:lnTo>
                    <a:pt x="12736" y="19260"/>
                  </a:lnTo>
                  <a:lnTo>
                    <a:pt x="3109" y="40312"/>
                  </a:lnTo>
                  <a:lnTo>
                    <a:pt x="0" y="64096"/>
                  </a:lnTo>
                  <a:lnTo>
                    <a:pt x="10513" y="118632"/>
                  </a:lnTo>
                  <a:lnTo>
                    <a:pt x="25879" y="144831"/>
                  </a:lnTo>
                  <a:lnTo>
                    <a:pt x="33269" y="149062"/>
                  </a:lnTo>
                  <a:lnTo>
                    <a:pt x="50840" y="150644"/>
                  </a:lnTo>
                  <a:lnTo>
                    <a:pt x="59268" y="147088"/>
                  </a:lnTo>
                  <a:lnTo>
                    <a:pt x="74873" y="133779"/>
                  </a:lnTo>
                  <a:lnTo>
                    <a:pt x="91223" y="106555"/>
                  </a:lnTo>
                  <a:lnTo>
                    <a:pt x="103476" y="76262"/>
                  </a:lnTo>
                  <a:lnTo>
                    <a:pt x="106057" y="74104"/>
                  </a:lnTo>
                  <a:lnTo>
                    <a:pt x="107779" y="77344"/>
                  </a:lnTo>
                  <a:lnTo>
                    <a:pt x="112031" y="92253"/>
                  </a:lnTo>
                  <a:lnTo>
                    <a:pt x="133824" y="127300"/>
                  </a:lnTo>
                  <a:lnTo>
                    <a:pt x="148173" y="141362"/>
                  </a:lnTo>
                  <a:lnTo>
                    <a:pt x="179742" y="156801"/>
                  </a:lnTo>
                  <a:lnTo>
                    <a:pt x="195449" y="161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676433" y="3095378"/>
              <a:ext cx="29391" cy="242156"/>
            </a:xfrm>
            <a:custGeom>
              <a:avLst/>
              <a:gdLst/>
              <a:ahLst/>
              <a:cxnLst/>
              <a:rect l="0" t="0" r="0" b="0"/>
              <a:pathLst>
                <a:path w="29391" h="2421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0"/>
                  </a:lnTo>
                  <a:lnTo>
                    <a:pt x="16475" y="197458"/>
                  </a:lnTo>
                  <a:lnTo>
                    <a:pt x="2939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579481" y="317960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76722" y="7236"/>
                  </a:lnTo>
                  <a:lnTo>
                    <a:pt x="2720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842694" y="325330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842694" y="316907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940295" y="3211191"/>
              <a:ext cx="120519" cy="160844"/>
            </a:xfrm>
            <a:custGeom>
              <a:avLst/>
              <a:gdLst/>
              <a:ahLst/>
              <a:cxnLst/>
              <a:rect l="0" t="0" r="0" b="0"/>
              <a:pathLst>
                <a:path w="120519" h="160844">
                  <a:moveTo>
                    <a:pt x="70855" y="21057"/>
                  </a:moveTo>
                  <a:lnTo>
                    <a:pt x="48498" y="26647"/>
                  </a:lnTo>
                  <a:lnTo>
                    <a:pt x="31282" y="38749"/>
                  </a:lnTo>
                  <a:lnTo>
                    <a:pt x="17002" y="55827"/>
                  </a:lnTo>
                  <a:lnTo>
                    <a:pt x="6756" y="75115"/>
                  </a:lnTo>
                  <a:lnTo>
                    <a:pt x="0" y="111294"/>
                  </a:lnTo>
                  <a:lnTo>
                    <a:pt x="4659" y="131742"/>
                  </a:lnTo>
                  <a:lnTo>
                    <a:pt x="9177" y="140471"/>
                  </a:lnTo>
                  <a:lnTo>
                    <a:pt x="23555" y="153289"/>
                  </a:lnTo>
                  <a:lnTo>
                    <a:pt x="32303" y="158345"/>
                  </a:lnTo>
                  <a:lnTo>
                    <a:pt x="54500" y="160843"/>
                  </a:lnTo>
                  <a:lnTo>
                    <a:pt x="77624" y="156884"/>
                  </a:lnTo>
                  <a:lnTo>
                    <a:pt x="95700" y="147325"/>
                  </a:lnTo>
                  <a:lnTo>
                    <a:pt x="108413" y="132158"/>
                  </a:lnTo>
                  <a:lnTo>
                    <a:pt x="116793" y="112549"/>
                  </a:lnTo>
                  <a:lnTo>
                    <a:pt x="120518" y="88237"/>
                  </a:lnTo>
                  <a:lnTo>
                    <a:pt x="115934" y="64953"/>
                  </a:lnTo>
                  <a:lnTo>
                    <a:pt x="100199" y="35233"/>
                  </a:lnTo>
                  <a:lnTo>
                    <a:pt x="80719" y="14729"/>
                  </a:lnTo>
                  <a:lnTo>
                    <a:pt x="603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042735" y="3158512"/>
              <a:ext cx="221100" cy="231665"/>
            </a:xfrm>
            <a:custGeom>
              <a:avLst/>
              <a:gdLst/>
              <a:ahLst/>
              <a:cxnLst/>
              <a:rect l="0" t="0" r="0" b="0"/>
              <a:pathLst>
                <a:path w="221100" h="231665">
                  <a:moveTo>
                    <a:pt x="0" y="63208"/>
                  </a:moveTo>
                  <a:lnTo>
                    <a:pt x="49498" y="121771"/>
                  </a:lnTo>
                  <a:lnTo>
                    <a:pt x="72823" y="169273"/>
                  </a:lnTo>
                  <a:lnTo>
                    <a:pt x="76625" y="179541"/>
                  </a:lnTo>
                  <a:lnTo>
                    <a:pt x="79159" y="180538"/>
                  </a:lnTo>
                  <a:lnTo>
                    <a:pt x="81975" y="166047"/>
                  </a:lnTo>
                  <a:lnTo>
                    <a:pt x="75378" y="125896"/>
                  </a:lnTo>
                  <a:lnTo>
                    <a:pt x="65010" y="68084"/>
                  </a:lnTo>
                  <a:lnTo>
                    <a:pt x="69305" y="33067"/>
                  </a:lnTo>
                  <a:lnTo>
                    <a:pt x="77986" y="14327"/>
                  </a:lnTo>
                  <a:lnTo>
                    <a:pt x="83576" y="6054"/>
                  </a:lnTo>
                  <a:lnTo>
                    <a:pt x="90813" y="1709"/>
                  </a:lnTo>
                  <a:lnTo>
                    <a:pt x="108212" y="0"/>
                  </a:lnTo>
                  <a:lnTo>
                    <a:pt x="124523" y="6260"/>
                  </a:lnTo>
                  <a:lnTo>
                    <a:pt x="154059" y="29342"/>
                  </a:lnTo>
                  <a:lnTo>
                    <a:pt x="181253" y="72073"/>
                  </a:lnTo>
                  <a:lnTo>
                    <a:pt x="193955" y="105999"/>
                  </a:lnTo>
                  <a:lnTo>
                    <a:pt x="201959" y="158791"/>
                  </a:lnTo>
                  <a:lnTo>
                    <a:pt x="218148" y="221453"/>
                  </a:lnTo>
                  <a:lnTo>
                    <a:pt x="221099" y="231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26424" y="3463876"/>
              <a:ext cx="2695297" cy="52643"/>
            </a:xfrm>
            <a:custGeom>
              <a:avLst/>
              <a:gdLst/>
              <a:ahLst/>
              <a:cxnLst/>
              <a:rect l="0" t="0" r="0" b="0"/>
              <a:pathLst>
                <a:path w="2695297" h="52643">
                  <a:moveTo>
                    <a:pt x="2695296" y="21056"/>
                  </a:moveTo>
                  <a:lnTo>
                    <a:pt x="2636679" y="11991"/>
                  </a:lnTo>
                  <a:lnTo>
                    <a:pt x="2575269" y="10817"/>
                  </a:lnTo>
                  <a:lnTo>
                    <a:pt x="2516866" y="10585"/>
                  </a:lnTo>
                  <a:lnTo>
                    <a:pt x="2460269" y="10539"/>
                  </a:lnTo>
                  <a:lnTo>
                    <a:pt x="2397963" y="11700"/>
                  </a:lnTo>
                  <a:lnTo>
                    <a:pt x="2346315" y="18861"/>
                  </a:lnTo>
                  <a:lnTo>
                    <a:pt x="2291399" y="15033"/>
                  </a:lnTo>
                  <a:lnTo>
                    <a:pt x="2228256" y="11418"/>
                  </a:lnTo>
                  <a:lnTo>
                    <a:pt x="2169509" y="10704"/>
                  </a:lnTo>
                  <a:lnTo>
                    <a:pt x="2112845" y="10563"/>
                  </a:lnTo>
                  <a:lnTo>
                    <a:pt x="2056592" y="10535"/>
                  </a:lnTo>
                  <a:lnTo>
                    <a:pt x="2000420" y="10529"/>
                  </a:lnTo>
                  <a:lnTo>
                    <a:pt x="1944264" y="10528"/>
                  </a:lnTo>
                  <a:lnTo>
                    <a:pt x="1896560" y="10528"/>
                  </a:lnTo>
                  <a:lnTo>
                    <a:pt x="1845381" y="10528"/>
                  </a:lnTo>
                  <a:lnTo>
                    <a:pt x="1782921" y="10528"/>
                  </a:lnTo>
                  <a:lnTo>
                    <a:pt x="1732681" y="10528"/>
                  </a:lnTo>
                  <a:lnTo>
                    <a:pt x="1680751" y="10528"/>
                  </a:lnTo>
                  <a:lnTo>
                    <a:pt x="1628319" y="10528"/>
                  </a:lnTo>
                  <a:lnTo>
                    <a:pt x="1575739" y="10528"/>
                  </a:lnTo>
                  <a:lnTo>
                    <a:pt x="1521945" y="10528"/>
                  </a:lnTo>
                  <a:lnTo>
                    <a:pt x="1463243" y="10528"/>
                  </a:lnTo>
                  <a:lnTo>
                    <a:pt x="1409454" y="10528"/>
                  </a:lnTo>
                  <a:lnTo>
                    <a:pt x="1351885" y="7408"/>
                  </a:lnTo>
                  <a:lnTo>
                    <a:pt x="1289603" y="1463"/>
                  </a:lnTo>
                  <a:lnTo>
                    <a:pt x="1235823" y="433"/>
                  </a:lnTo>
                  <a:lnTo>
                    <a:pt x="1182843" y="128"/>
                  </a:lnTo>
                  <a:lnTo>
                    <a:pt x="1124512" y="37"/>
                  </a:lnTo>
                  <a:lnTo>
                    <a:pt x="1068364" y="11"/>
                  </a:lnTo>
                  <a:lnTo>
                    <a:pt x="1014683" y="3"/>
                  </a:lnTo>
                  <a:lnTo>
                    <a:pt x="956144" y="0"/>
                  </a:lnTo>
                  <a:lnTo>
                    <a:pt x="894345" y="5589"/>
                  </a:lnTo>
                  <a:lnTo>
                    <a:pt x="837170" y="9064"/>
                  </a:lnTo>
                  <a:lnTo>
                    <a:pt x="783184" y="10094"/>
                  </a:lnTo>
                  <a:lnTo>
                    <a:pt x="730144" y="15988"/>
                  </a:lnTo>
                  <a:lnTo>
                    <a:pt x="677383" y="19554"/>
                  </a:lnTo>
                  <a:lnTo>
                    <a:pt x="619117" y="20611"/>
                  </a:lnTo>
                  <a:lnTo>
                    <a:pt x="562988" y="20924"/>
                  </a:lnTo>
                  <a:lnTo>
                    <a:pt x="509313" y="21017"/>
                  </a:lnTo>
                  <a:lnTo>
                    <a:pt x="456364" y="21045"/>
                  </a:lnTo>
                  <a:lnTo>
                    <a:pt x="393306" y="21054"/>
                  </a:lnTo>
                  <a:lnTo>
                    <a:pt x="344133" y="22225"/>
                  </a:lnTo>
                  <a:lnTo>
                    <a:pt x="281883" y="29389"/>
                  </a:lnTo>
                  <a:lnTo>
                    <a:pt x="230920" y="30935"/>
                  </a:lnTo>
                  <a:lnTo>
                    <a:pt x="178775" y="34512"/>
                  </a:lnTo>
                  <a:lnTo>
                    <a:pt x="126280" y="39861"/>
                  </a:lnTo>
                  <a:lnTo>
                    <a:pt x="76801" y="44566"/>
                  </a:lnTo>
                  <a:lnTo>
                    <a:pt x="35624" y="502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32687" y="180795"/>
            <a:ext cx="3089075" cy="605432"/>
            <a:chOff x="332687" y="180795"/>
            <a:chExt cx="3089075" cy="605432"/>
          </a:xfrm>
        </p:grpSpPr>
        <p:sp>
          <p:nvSpPr>
            <p:cNvPr id="2" name="Freeform 1"/>
            <p:cNvSpPr/>
            <p:nvPr/>
          </p:nvSpPr>
          <p:spPr>
            <a:xfrm>
              <a:off x="332687" y="180795"/>
              <a:ext cx="362194" cy="496108"/>
            </a:xfrm>
            <a:custGeom>
              <a:avLst/>
              <a:gdLst/>
              <a:ahLst/>
              <a:cxnLst/>
              <a:rect l="0" t="0" r="0" b="0"/>
              <a:pathLst>
                <a:path w="362194" h="496108">
                  <a:moveTo>
                    <a:pt x="309551" y="61360"/>
                  </a:moveTo>
                  <a:lnTo>
                    <a:pt x="299976" y="37313"/>
                  </a:lnTo>
                  <a:lnTo>
                    <a:pt x="289307" y="22987"/>
                  </a:lnTo>
                  <a:lnTo>
                    <a:pt x="264558" y="7356"/>
                  </a:lnTo>
                  <a:lnTo>
                    <a:pt x="216349" y="0"/>
                  </a:lnTo>
                  <a:lnTo>
                    <a:pt x="176780" y="1065"/>
                  </a:lnTo>
                  <a:lnTo>
                    <a:pt x="114989" y="27568"/>
                  </a:lnTo>
                  <a:lnTo>
                    <a:pt x="69648" y="63004"/>
                  </a:lnTo>
                  <a:lnTo>
                    <a:pt x="29550" y="119808"/>
                  </a:lnTo>
                  <a:lnTo>
                    <a:pt x="5249" y="182791"/>
                  </a:lnTo>
                  <a:lnTo>
                    <a:pt x="0" y="214765"/>
                  </a:lnTo>
                  <a:lnTo>
                    <a:pt x="2453" y="264481"/>
                  </a:lnTo>
                  <a:lnTo>
                    <a:pt x="6994" y="326914"/>
                  </a:lnTo>
                  <a:lnTo>
                    <a:pt x="18810" y="384046"/>
                  </a:lnTo>
                  <a:lnTo>
                    <a:pt x="34748" y="429127"/>
                  </a:lnTo>
                  <a:lnTo>
                    <a:pt x="59672" y="460057"/>
                  </a:lnTo>
                  <a:lnTo>
                    <a:pt x="89283" y="483389"/>
                  </a:lnTo>
                  <a:lnTo>
                    <a:pt x="109879" y="493813"/>
                  </a:lnTo>
                  <a:lnTo>
                    <a:pt x="136970" y="496107"/>
                  </a:lnTo>
                  <a:lnTo>
                    <a:pt x="181987" y="487701"/>
                  </a:lnTo>
                  <a:lnTo>
                    <a:pt x="208402" y="475453"/>
                  </a:lnTo>
                  <a:lnTo>
                    <a:pt x="227941" y="458311"/>
                  </a:lnTo>
                  <a:lnTo>
                    <a:pt x="246506" y="428929"/>
                  </a:lnTo>
                  <a:lnTo>
                    <a:pt x="262089" y="386390"/>
                  </a:lnTo>
                  <a:lnTo>
                    <a:pt x="265060" y="361016"/>
                  </a:lnTo>
                  <a:lnTo>
                    <a:pt x="260141" y="340379"/>
                  </a:lnTo>
                  <a:lnTo>
                    <a:pt x="237920" y="308068"/>
                  </a:lnTo>
                  <a:lnTo>
                    <a:pt x="212288" y="291866"/>
                  </a:lnTo>
                  <a:lnTo>
                    <a:pt x="192623" y="289759"/>
                  </a:lnTo>
                  <a:lnTo>
                    <a:pt x="182466" y="290835"/>
                  </a:lnTo>
                  <a:lnTo>
                    <a:pt x="179204" y="293892"/>
                  </a:lnTo>
                  <a:lnTo>
                    <a:pt x="180539" y="298270"/>
                  </a:lnTo>
                  <a:lnTo>
                    <a:pt x="184939" y="303528"/>
                  </a:lnTo>
                  <a:lnTo>
                    <a:pt x="213487" y="316517"/>
                  </a:lnTo>
                  <a:lnTo>
                    <a:pt x="265056" y="315746"/>
                  </a:lnTo>
                  <a:lnTo>
                    <a:pt x="320302" y="314380"/>
                  </a:lnTo>
                  <a:lnTo>
                    <a:pt x="362193" y="314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436109"/>
              <a:ext cx="168457" cy="177991"/>
            </a:xfrm>
            <a:custGeom>
              <a:avLst/>
              <a:gdLst/>
              <a:ahLst/>
              <a:cxnLst/>
              <a:rect l="0" t="0" r="0" b="0"/>
              <a:pathLst>
                <a:path w="168457" h="177991">
                  <a:moveTo>
                    <a:pt x="0" y="48201"/>
                  </a:moveTo>
                  <a:lnTo>
                    <a:pt x="14654" y="110294"/>
                  </a:lnTo>
                  <a:lnTo>
                    <a:pt x="31666" y="163873"/>
                  </a:lnTo>
                  <a:lnTo>
                    <a:pt x="36301" y="177990"/>
                  </a:lnTo>
                  <a:lnTo>
                    <a:pt x="20511" y="122449"/>
                  </a:lnTo>
                  <a:lnTo>
                    <a:pt x="13486" y="87358"/>
                  </a:lnTo>
                  <a:lnTo>
                    <a:pt x="14183" y="62095"/>
                  </a:lnTo>
                  <a:lnTo>
                    <a:pt x="27729" y="29311"/>
                  </a:lnTo>
                  <a:lnTo>
                    <a:pt x="40010" y="12120"/>
                  </a:lnTo>
                  <a:lnTo>
                    <a:pt x="62626" y="2919"/>
                  </a:lnTo>
                  <a:lnTo>
                    <a:pt x="91004" y="0"/>
                  </a:lnTo>
                  <a:lnTo>
                    <a:pt x="141112" y="4538"/>
                  </a:lnTo>
                  <a:lnTo>
                    <a:pt x="168456" y="6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0862" y="435896"/>
              <a:ext cx="197273" cy="179957"/>
            </a:xfrm>
            <a:custGeom>
              <a:avLst/>
              <a:gdLst/>
              <a:ahLst/>
              <a:cxnLst/>
              <a:rect l="0" t="0" r="0" b="0"/>
              <a:pathLst>
                <a:path w="197273" h="179957">
                  <a:moveTo>
                    <a:pt x="134101" y="48414"/>
                  </a:moveTo>
                  <a:lnTo>
                    <a:pt x="104793" y="10041"/>
                  </a:lnTo>
                  <a:lnTo>
                    <a:pt x="85200" y="2114"/>
                  </a:lnTo>
                  <a:lnTo>
                    <a:pt x="73425" y="0"/>
                  </a:lnTo>
                  <a:lnTo>
                    <a:pt x="54102" y="3890"/>
                  </a:lnTo>
                  <a:lnTo>
                    <a:pt x="37715" y="14588"/>
                  </a:lnTo>
                  <a:lnTo>
                    <a:pt x="16505" y="40341"/>
                  </a:lnTo>
                  <a:lnTo>
                    <a:pt x="6577" y="60034"/>
                  </a:lnTo>
                  <a:lnTo>
                    <a:pt x="0" y="96441"/>
                  </a:lnTo>
                  <a:lnTo>
                    <a:pt x="3640" y="136864"/>
                  </a:lnTo>
                  <a:lnTo>
                    <a:pt x="12168" y="158305"/>
                  </a:lnTo>
                  <a:lnTo>
                    <a:pt x="17717" y="167298"/>
                  </a:lnTo>
                  <a:lnTo>
                    <a:pt x="26096" y="173294"/>
                  </a:lnTo>
                  <a:lnTo>
                    <a:pt x="47885" y="179956"/>
                  </a:lnTo>
                  <a:lnTo>
                    <a:pt x="57906" y="178223"/>
                  </a:lnTo>
                  <a:lnTo>
                    <a:pt x="75280" y="166938"/>
                  </a:lnTo>
                  <a:lnTo>
                    <a:pt x="98215" y="135265"/>
                  </a:lnTo>
                  <a:lnTo>
                    <a:pt x="111285" y="90830"/>
                  </a:lnTo>
                  <a:lnTo>
                    <a:pt x="114211" y="90729"/>
                  </a:lnTo>
                  <a:lnTo>
                    <a:pt x="117332" y="94172"/>
                  </a:lnTo>
                  <a:lnTo>
                    <a:pt x="149571" y="146123"/>
                  </a:lnTo>
                  <a:lnTo>
                    <a:pt x="169621" y="165233"/>
                  </a:lnTo>
                  <a:lnTo>
                    <a:pt x="197272" y="17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916" y="410378"/>
              <a:ext cx="152983" cy="375849"/>
            </a:xfrm>
            <a:custGeom>
              <a:avLst/>
              <a:gdLst/>
              <a:ahLst/>
              <a:cxnLst/>
              <a:rect l="0" t="0" r="0" b="0"/>
              <a:pathLst>
                <a:path w="152983" h="375849">
                  <a:moveTo>
                    <a:pt x="9918" y="158160"/>
                  </a:moveTo>
                  <a:lnTo>
                    <a:pt x="15507" y="216777"/>
                  </a:lnTo>
                  <a:lnTo>
                    <a:pt x="28129" y="276494"/>
                  </a:lnTo>
                  <a:lnTo>
                    <a:pt x="36002" y="330624"/>
                  </a:lnTo>
                  <a:lnTo>
                    <a:pt x="40417" y="375848"/>
                  </a:lnTo>
                  <a:lnTo>
                    <a:pt x="40011" y="353942"/>
                  </a:lnTo>
                  <a:lnTo>
                    <a:pt x="26807" y="290498"/>
                  </a:lnTo>
                  <a:lnTo>
                    <a:pt x="13297" y="233997"/>
                  </a:lnTo>
                  <a:lnTo>
                    <a:pt x="2483" y="170844"/>
                  </a:lnTo>
                  <a:lnTo>
                    <a:pt x="0" y="107373"/>
                  </a:lnTo>
                  <a:lnTo>
                    <a:pt x="1850" y="48086"/>
                  </a:lnTo>
                  <a:lnTo>
                    <a:pt x="10621" y="23841"/>
                  </a:lnTo>
                  <a:lnTo>
                    <a:pt x="25438" y="7606"/>
                  </a:lnTo>
                  <a:lnTo>
                    <a:pt x="34303" y="1639"/>
                  </a:lnTo>
                  <a:lnTo>
                    <a:pt x="43722" y="0"/>
                  </a:lnTo>
                  <a:lnTo>
                    <a:pt x="94438" y="14471"/>
                  </a:lnTo>
                  <a:lnTo>
                    <a:pt x="112213" y="27618"/>
                  </a:lnTo>
                  <a:lnTo>
                    <a:pt x="142688" y="64654"/>
                  </a:lnTo>
                  <a:lnTo>
                    <a:pt x="150815" y="91256"/>
                  </a:lnTo>
                  <a:lnTo>
                    <a:pt x="152982" y="106538"/>
                  </a:lnTo>
                  <a:lnTo>
                    <a:pt x="150918" y="119066"/>
                  </a:lnTo>
                  <a:lnTo>
                    <a:pt x="139265" y="139225"/>
                  </a:lnTo>
                  <a:lnTo>
                    <a:pt x="130074" y="145537"/>
                  </a:lnTo>
                  <a:lnTo>
                    <a:pt x="107384" y="152550"/>
                  </a:lnTo>
                  <a:lnTo>
                    <a:pt x="53414" y="149088"/>
                  </a:lnTo>
                  <a:lnTo>
                    <a:pt x="41503" y="147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231626"/>
              <a:ext cx="192750" cy="326385"/>
            </a:xfrm>
            <a:custGeom>
              <a:avLst/>
              <a:gdLst/>
              <a:ahLst/>
              <a:cxnLst/>
              <a:rect l="0" t="0" r="0" b="0"/>
              <a:pathLst>
                <a:path w="192750" h="326385">
                  <a:moveTo>
                    <a:pt x="0" y="0"/>
                  </a:moveTo>
                  <a:lnTo>
                    <a:pt x="5589" y="58617"/>
                  </a:lnTo>
                  <a:lnTo>
                    <a:pt x="17958" y="121197"/>
                  </a:lnTo>
                  <a:lnTo>
                    <a:pt x="27028" y="172521"/>
                  </a:lnTo>
                  <a:lnTo>
                    <a:pt x="31405" y="222433"/>
                  </a:lnTo>
                  <a:lnTo>
                    <a:pt x="39652" y="275045"/>
                  </a:lnTo>
                  <a:lnTo>
                    <a:pt x="39850" y="294208"/>
                  </a:lnTo>
                  <a:lnTo>
                    <a:pt x="38265" y="294405"/>
                  </a:lnTo>
                  <a:lnTo>
                    <a:pt x="36038" y="291026"/>
                  </a:lnTo>
                  <a:lnTo>
                    <a:pt x="36684" y="277914"/>
                  </a:lnTo>
                  <a:lnTo>
                    <a:pt x="50974" y="224725"/>
                  </a:lnTo>
                  <a:lnTo>
                    <a:pt x="62039" y="206723"/>
                  </a:lnTo>
                  <a:lnTo>
                    <a:pt x="77876" y="194042"/>
                  </a:lnTo>
                  <a:lnTo>
                    <a:pt x="87012" y="189023"/>
                  </a:lnTo>
                  <a:lnTo>
                    <a:pt x="109642" y="186566"/>
                  </a:lnTo>
                  <a:lnTo>
                    <a:pt x="132958" y="190543"/>
                  </a:lnTo>
                  <a:lnTo>
                    <a:pt x="151119" y="200110"/>
                  </a:lnTo>
                  <a:lnTo>
                    <a:pt x="174497" y="229828"/>
                  </a:lnTo>
                  <a:lnTo>
                    <a:pt x="190653" y="262680"/>
                  </a:lnTo>
                  <a:lnTo>
                    <a:pt x="192749" y="284033"/>
                  </a:lnTo>
                  <a:lnTo>
                    <a:pt x="18951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9886" y="421139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9575" y="24047"/>
                  </a:lnTo>
                  <a:lnTo>
                    <a:pt x="27533" y="45470"/>
                  </a:lnTo>
                  <a:lnTo>
                    <a:pt x="54561" y="65465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7772" y="368497"/>
              <a:ext cx="231628" cy="389555"/>
            </a:xfrm>
            <a:custGeom>
              <a:avLst/>
              <a:gdLst/>
              <a:ahLst/>
              <a:cxnLst/>
              <a:rect l="0" t="0" r="0" b="0"/>
              <a:pathLst>
                <a:path w="231628" h="389555">
                  <a:moveTo>
                    <a:pt x="231627" y="0"/>
                  </a:moveTo>
                  <a:lnTo>
                    <a:pt x="202318" y="34898"/>
                  </a:lnTo>
                  <a:lnTo>
                    <a:pt x="174061" y="89995"/>
                  </a:lnTo>
                  <a:lnTo>
                    <a:pt x="142137" y="144032"/>
                  </a:lnTo>
                  <a:lnTo>
                    <a:pt x="111611" y="206834"/>
                  </a:lnTo>
                  <a:lnTo>
                    <a:pt x="71528" y="268310"/>
                  </a:lnTo>
                  <a:lnTo>
                    <a:pt x="40732" y="322018"/>
                  </a:lnTo>
                  <a:lnTo>
                    <a:pt x="19051" y="36451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4683" y="379025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83651" y="3120"/>
                  </a:lnTo>
                  <a:lnTo>
                    <a:pt x="2412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4683" y="48431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30372" y="7236"/>
                  </a:lnTo>
                  <a:lnTo>
                    <a:pt x="74149" y="9879"/>
                  </a:lnTo>
                  <a:lnTo>
                    <a:pt x="3483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2653" y="38955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09478" y="234343"/>
              <a:ext cx="264844" cy="362998"/>
            </a:xfrm>
            <a:custGeom>
              <a:avLst/>
              <a:gdLst/>
              <a:ahLst/>
              <a:cxnLst/>
              <a:rect l="0" t="0" r="0" b="0"/>
              <a:pathLst>
                <a:path w="264844" h="362998">
                  <a:moveTo>
                    <a:pt x="22687" y="60454"/>
                  </a:moveTo>
                  <a:lnTo>
                    <a:pt x="28277" y="43687"/>
                  </a:lnTo>
                  <a:lnTo>
                    <a:pt x="40379" y="29216"/>
                  </a:lnTo>
                  <a:lnTo>
                    <a:pt x="66924" y="11034"/>
                  </a:lnTo>
                  <a:lnTo>
                    <a:pt x="87972" y="3395"/>
                  </a:lnTo>
                  <a:lnTo>
                    <a:pt x="112924" y="0"/>
                  </a:lnTo>
                  <a:lnTo>
                    <a:pt x="133372" y="4730"/>
                  </a:lnTo>
                  <a:lnTo>
                    <a:pt x="161158" y="23666"/>
                  </a:lnTo>
                  <a:lnTo>
                    <a:pt x="178986" y="41765"/>
                  </a:lnTo>
                  <a:lnTo>
                    <a:pt x="195600" y="72854"/>
                  </a:lnTo>
                  <a:lnTo>
                    <a:pt x="211694" y="124688"/>
                  </a:lnTo>
                  <a:lnTo>
                    <a:pt x="216655" y="154513"/>
                  </a:lnTo>
                  <a:lnTo>
                    <a:pt x="212870" y="209596"/>
                  </a:lnTo>
                  <a:lnTo>
                    <a:pt x="203170" y="261142"/>
                  </a:lnTo>
                  <a:lnTo>
                    <a:pt x="185998" y="298512"/>
                  </a:lnTo>
                  <a:lnTo>
                    <a:pt x="164922" y="324922"/>
                  </a:lnTo>
                  <a:lnTo>
                    <a:pt x="136971" y="346396"/>
                  </a:lnTo>
                  <a:lnTo>
                    <a:pt x="105292" y="359517"/>
                  </a:lnTo>
                  <a:lnTo>
                    <a:pt x="80068" y="362997"/>
                  </a:lnTo>
                  <a:lnTo>
                    <a:pt x="56379" y="358304"/>
                  </a:lnTo>
                  <a:lnTo>
                    <a:pt x="35322" y="347250"/>
                  </a:lnTo>
                  <a:lnTo>
                    <a:pt x="18164" y="330639"/>
                  </a:lnTo>
                  <a:lnTo>
                    <a:pt x="940" y="295967"/>
                  </a:lnTo>
                  <a:lnTo>
                    <a:pt x="0" y="285313"/>
                  </a:lnTo>
                  <a:lnTo>
                    <a:pt x="5195" y="267236"/>
                  </a:lnTo>
                  <a:lnTo>
                    <a:pt x="26863" y="243906"/>
                  </a:lnTo>
                  <a:lnTo>
                    <a:pt x="48720" y="235575"/>
                  </a:lnTo>
                  <a:lnTo>
                    <a:pt x="61099" y="233353"/>
                  </a:lnTo>
                  <a:lnTo>
                    <a:pt x="87332" y="237124"/>
                  </a:lnTo>
                  <a:lnTo>
                    <a:pt x="147837" y="256682"/>
                  </a:lnTo>
                  <a:lnTo>
                    <a:pt x="201515" y="280083"/>
                  </a:lnTo>
                  <a:lnTo>
                    <a:pt x="248055" y="298835"/>
                  </a:lnTo>
                  <a:lnTo>
                    <a:pt x="264843" y="302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7492" y="420928"/>
              <a:ext cx="284270" cy="168668"/>
            </a:xfrm>
            <a:custGeom>
              <a:avLst/>
              <a:gdLst/>
              <a:ahLst/>
              <a:cxnLst/>
              <a:rect l="0" t="0" r="0" b="0"/>
              <a:pathLst>
                <a:path w="284270" h="168668">
                  <a:moveTo>
                    <a:pt x="0" y="105496"/>
                  </a:moveTo>
                  <a:lnTo>
                    <a:pt x="25194" y="51621"/>
                  </a:lnTo>
                  <a:lnTo>
                    <a:pt x="40090" y="22073"/>
                  </a:lnTo>
                  <a:lnTo>
                    <a:pt x="56422" y="5638"/>
                  </a:lnTo>
                  <a:lnTo>
                    <a:pt x="65691" y="1490"/>
                  </a:lnTo>
                  <a:lnTo>
                    <a:pt x="85348" y="0"/>
                  </a:lnTo>
                  <a:lnTo>
                    <a:pt x="102663" y="6356"/>
                  </a:lnTo>
                  <a:lnTo>
                    <a:pt x="118158" y="18150"/>
                  </a:lnTo>
                  <a:lnTo>
                    <a:pt x="161334" y="74561"/>
                  </a:lnTo>
                  <a:lnTo>
                    <a:pt x="192612" y="113034"/>
                  </a:lnTo>
                  <a:lnTo>
                    <a:pt x="244623" y="154757"/>
                  </a:lnTo>
                  <a:lnTo>
                    <a:pt x="284269" y="168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4362" y="410611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115814" y="0"/>
                  </a:moveTo>
                  <a:lnTo>
                    <a:pt x="70344" y="55045"/>
                  </a:lnTo>
                  <a:lnTo>
                    <a:pt x="45264" y="106453"/>
                  </a:lnTo>
                  <a:lnTo>
                    <a:pt x="23109" y="16166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1926715" y="1452932"/>
            <a:ext cx="0" cy="234785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989678" y="2084642"/>
            <a:ext cx="19372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1316062" y="1621388"/>
            <a:ext cx="1231835" cy="410613"/>
            <a:chOff x="1316062" y="1621388"/>
            <a:chExt cx="1231835" cy="410613"/>
          </a:xfrm>
        </p:grpSpPr>
        <p:sp>
          <p:nvSpPr>
            <p:cNvPr id="18" name="Freeform 17"/>
            <p:cNvSpPr/>
            <p:nvPr/>
          </p:nvSpPr>
          <p:spPr>
            <a:xfrm>
              <a:off x="1337119" y="1631917"/>
              <a:ext cx="210571" cy="231628"/>
            </a:xfrm>
            <a:custGeom>
              <a:avLst/>
              <a:gdLst/>
              <a:ahLst/>
              <a:cxnLst/>
              <a:rect l="0" t="0" r="0" b="0"/>
              <a:pathLst>
                <a:path w="210571" h="231628">
                  <a:moveTo>
                    <a:pt x="210570" y="0"/>
                  </a:moveTo>
                  <a:lnTo>
                    <a:pt x="159575" y="54114"/>
                  </a:lnTo>
                  <a:lnTo>
                    <a:pt x="108891" y="117363"/>
                  </a:lnTo>
                  <a:lnTo>
                    <a:pt x="58497" y="17888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16062" y="1621388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0" y="0"/>
                  </a:moveTo>
                  <a:lnTo>
                    <a:pt x="26025" y="42692"/>
                  </a:lnTo>
                  <a:lnTo>
                    <a:pt x="73211" y="102216"/>
                  </a:lnTo>
                  <a:lnTo>
                    <a:pt x="127223" y="158583"/>
                  </a:lnTo>
                  <a:lnTo>
                    <a:pt x="190306" y="221883"/>
                  </a:lnTo>
                  <a:lnTo>
                    <a:pt x="20004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84683" y="1695088"/>
              <a:ext cx="126344" cy="105286"/>
            </a:xfrm>
            <a:custGeom>
              <a:avLst/>
              <a:gdLst/>
              <a:ahLst/>
              <a:cxnLst/>
              <a:rect l="0" t="0" r="0" b="0"/>
              <a:pathLst>
                <a:path w="126344" h="105286">
                  <a:moveTo>
                    <a:pt x="0" y="0"/>
                  </a:moveTo>
                  <a:lnTo>
                    <a:pt x="55660" y="52540"/>
                  </a:lnTo>
                  <a:lnTo>
                    <a:pt x="104626" y="91628"/>
                  </a:lnTo>
                  <a:lnTo>
                    <a:pt x="12634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26798" y="1695088"/>
              <a:ext cx="221099" cy="336913"/>
            </a:xfrm>
            <a:custGeom>
              <a:avLst/>
              <a:gdLst/>
              <a:ahLst/>
              <a:cxnLst/>
              <a:rect l="0" t="0" r="0" b="0"/>
              <a:pathLst>
                <a:path w="221099" h="336913">
                  <a:moveTo>
                    <a:pt x="221098" y="0"/>
                  </a:moveTo>
                  <a:lnTo>
                    <a:pt x="172197" y="54114"/>
                  </a:lnTo>
                  <a:lnTo>
                    <a:pt x="116306" y="115054"/>
                  </a:lnTo>
                  <a:lnTo>
                    <a:pt x="73796" y="177101"/>
                  </a:lnTo>
                  <a:lnTo>
                    <a:pt x="42783" y="229175"/>
                  </a:lnTo>
                  <a:lnTo>
                    <a:pt x="18156" y="28772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16062" y="2326798"/>
            <a:ext cx="336913" cy="252684"/>
            <a:chOff x="1316062" y="2326798"/>
            <a:chExt cx="336913" cy="252684"/>
          </a:xfrm>
        </p:grpSpPr>
        <p:sp>
          <p:nvSpPr>
            <p:cNvPr id="23" name="Freeform 22"/>
            <p:cNvSpPr/>
            <p:nvPr/>
          </p:nvSpPr>
          <p:spPr>
            <a:xfrm>
              <a:off x="1316062" y="244261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42445" y="2326798"/>
              <a:ext cx="10530" cy="252684"/>
            </a:xfrm>
            <a:custGeom>
              <a:avLst/>
              <a:gdLst/>
              <a:ahLst/>
              <a:cxnLst/>
              <a:rect l="0" t="0" r="0" b="0"/>
              <a:pathLst>
                <a:path w="10530" h="252684">
                  <a:moveTo>
                    <a:pt x="0" y="0"/>
                  </a:moveTo>
                  <a:lnTo>
                    <a:pt x="0" y="58616"/>
                  </a:lnTo>
                  <a:lnTo>
                    <a:pt x="1170" y="111620"/>
                  </a:lnTo>
                  <a:lnTo>
                    <a:pt x="9065" y="173493"/>
                  </a:lnTo>
                  <a:lnTo>
                    <a:pt x="10336" y="232997"/>
                  </a:lnTo>
                  <a:lnTo>
                    <a:pt x="10529" y="25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1499101" y="2931861"/>
            <a:ext cx="266790" cy="214131"/>
          </a:xfrm>
          <a:custGeom>
            <a:avLst/>
            <a:gdLst/>
            <a:ahLst/>
            <a:cxnLst/>
            <a:rect l="0" t="0" r="0" b="0"/>
            <a:pathLst>
              <a:path w="266790" h="214131">
                <a:moveTo>
                  <a:pt x="132816" y="5589"/>
                </a:moveTo>
                <a:lnTo>
                  <a:pt x="116048" y="0"/>
                </a:lnTo>
                <a:lnTo>
                  <a:pt x="98457" y="376"/>
                </a:lnTo>
                <a:lnTo>
                  <a:pt x="58569" y="10149"/>
                </a:lnTo>
                <a:lnTo>
                  <a:pt x="32958" y="25528"/>
                </a:lnTo>
                <a:lnTo>
                  <a:pt x="10551" y="50492"/>
                </a:lnTo>
                <a:lnTo>
                  <a:pt x="2437" y="73119"/>
                </a:lnTo>
                <a:lnTo>
                  <a:pt x="0" y="97604"/>
                </a:lnTo>
                <a:lnTo>
                  <a:pt x="10979" y="152628"/>
                </a:lnTo>
                <a:lnTo>
                  <a:pt x="26396" y="178877"/>
                </a:lnTo>
                <a:lnTo>
                  <a:pt x="56960" y="201473"/>
                </a:lnTo>
                <a:lnTo>
                  <a:pt x="101241" y="211808"/>
                </a:lnTo>
                <a:lnTo>
                  <a:pt x="159031" y="214130"/>
                </a:lnTo>
                <a:lnTo>
                  <a:pt x="194395" y="206330"/>
                </a:lnTo>
                <a:lnTo>
                  <a:pt x="234667" y="183325"/>
                </a:lnTo>
                <a:lnTo>
                  <a:pt x="249443" y="168811"/>
                </a:lnTo>
                <a:lnTo>
                  <a:pt x="259909" y="150662"/>
                </a:lnTo>
                <a:lnTo>
                  <a:pt x="266789" y="115124"/>
                </a:lnTo>
                <a:lnTo>
                  <a:pt x="263239" y="80548"/>
                </a:lnTo>
                <a:lnTo>
                  <a:pt x="254732" y="61911"/>
                </a:lnTo>
                <a:lnTo>
                  <a:pt x="249188" y="53666"/>
                </a:lnTo>
                <a:lnTo>
                  <a:pt x="233670" y="41385"/>
                </a:lnTo>
                <a:lnTo>
                  <a:pt x="174930" y="1611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652974" y="3495461"/>
            <a:ext cx="21058" cy="221099"/>
          </a:xfrm>
          <a:custGeom>
            <a:avLst/>
            <a:gdLst/>
            <a:ahLst/>
            <a:cxnLst/>
            <a:rect l="0" t="0" r="0" b="0"/>
            <a:pathLst>
              <a:path w="21058" h="221099">
                <a:moveTo>
                  <a:pt x="0" y="0"/>
                </a:moveTo>
                <a:lnTo>
                  <a:pt x="3119" y="54144"/>
                </a:lnTo>
                <a:lnTo>
                  <a:pt x="14654" y="109091"/>
                </a:lnTo>
                <a:lnTo>
                  <a:pt x="19792" y="165005"/>
                </a:lnTo>
                <a:lnTo>
                  <a:pt x="21057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304172" y="2305741"/>
            <a:ext cx="275310" cy="313101"/>
          </a:xfrm>
          <a:custGeom>
            <a:avLst/>
            <a:gdLst/>
            <a:ahLst/>
            <a:cxnLst/>
            <a:rect l="0" t="0" r="0" b="0"/>
            <a:pathLst>
              <a:path w="275310" h="313101">
                <a:moveTo>
                  <a:pt x="85797" y="0"/>
                </a:moveTo>
                <a:lnTo>
                  <a:pt x="36298" y="55087"/>
                </a:lnTo>
                <a:lnTo>
                  <a:pt x="32911" y="56612"/>
                </a:lnTo>
                <a:lnTo>
                  <a:pt x="31822" y="52949"/>
                </a:lnTo>
                <a:lnTo>
                  <a:pt x="32266" y="45827"/>
                </a:lnTo>
                <a:lnTo>
                  <a:pt x="42118" y="31676"/>
                </a:lnTo>
                <a:lnTo>
                  <a:pt x="58195" y="18757"/>
                </a:lnTo>
                <a:lnTo>
                  <a:pt x="77039" y="9116"/>
                </a:lnTo>
                <a:lnTo>
                  <a:pt x="112967" y="2701"/>
                </a:lnTo>
                <a:lnTo>
                  <a:pt x="133357" y="7439"/>
                </a:lnTo>
                <a:lnTo>
                  <a:pt x="165511" y="29545"/>
                </a:lnTo>
                <a:lnTo>
                  <a:pt x="181685" y="55157"/>
                </a:lnTo>
                <a:lnTo>
                  <a:pt x="189225" y="103658"/>
                </a:lnTo>
                <a:lnTo>
                  <a:pt x="190715" y="158299"/>
                </a:lnTo>
                <a:lnTo>
                  <a:pt x="185420" y="208563"/>
                </a:lnTo>
                <a:lnTo>
                  <a:pt x="170817" y="241561"/>
                </a:lnTo>
                <a:lnTo>
                  <a:pt x="131181" y="290620"/>
                </a:lnTo>
                <a:lnTo>
                  <a:pt x="99114" y="306558"/>
                </a:lnTo>
                <a:lnTo>
                  <a:pt x="59977" y="313100"/>
                </a:lnTo>
                <a:lnTo>
                  <a:pt x="24334" y="309449"/>
                </a:lnTo>
                <a:lnTo>
                  <a:pt x="15576" y="304565"/>
                </a:lnTo>
                <a:lnTo>
                  <a:pt x="2725" y="289780"/>
                </a:lnTo>
                <a:lnTo>
                  <a:pt x="0" y="280924"/>
                </a:lnTo>
                <a:lnTo>
                  <a:pt x="91" y="261725"/>
                </a:lnTo>
                <a:lnTo>
                  <a:pt x="4093" y="254032"/>
                </a:lnTo>
                <a:lnTo>
                  <a:pt x="17899" y="242364"/>
                </a:lnTo>
                <a:lnTo>
                  <a:pt x="75777" y="217915"/>
                </a:lnTo>
                <a:lnTo>
                  <a:pt x="96551" y="216954"/>
                </a:lnTo>
                <a:lnTo>
                  <a:pt x="159516" y="232187"/>
                </a:lnTo>
                <a:lnTo>
                  <a:pt x="222669" y="252733"/>
                </a:lnTo>
                <a:lnTo>
                  <a:pt x="275309" y="2737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270005" y="2995032"/>
            <a:ext cx="327693" cy="286965"/>
          </a:xfrm>
          <a:custGeom>
            <a:avLst/>
            <a:gdLst/>
            <a:ahLst/>
            <a:cxnLst/>
            <a:rect l="0" t="0" r="0" b="0"/>
            <a:pathLst>
              <a:path w="327693" h="286965">
                <a:moveTo>
                  <a:pt x="162077" y="5589"/>
                </a:moveTo>
                <a:lnTo>
                  <a:pt x="145310" y="0"/>
                </a:lnTo>
                <a:lnTo>
                  <a:pt x="127719" y="376"/>
                </a:lnTo>
                <a:lnTo>
                  <a:pt x="108203" y="5612"/>
                </a:lnTo>
                <a:lnTo>
                  <a:pt x="56630" y="34593"/>
                </a:lnTo>
                <a:lnTo>
                  <a:pt x="30748" y="60587"/>
                </a:lnTo>
                <a:lnTo>
                  <a:pt x="9447" y="101981"/>
                </a:lnTo>
                <a:lnTo>
                  <a:pt x="0" y="140475"/>
                </a:lnTo>
                <a:lnTo>
                  <a:pt x="6103" y="192284"/>
                </a:lnTo>
                <a:lnTo>
                  <a:pt x="13207" y="213737"/>
                </a:lnTo>
                <a:lnTo>
                  <a:pt x="24163" y="231070"/>
                </a:lnTo>
                <a:lnTo>
                  <a:pt x="43070" y="243453"/>
                </a:lnTo>
                <a:lnTo>
                  <a:pt x="98486" y="271963"/>
                </a:lnTo>
                <a:lnTo>
                  <a:pt x="131537" y="284036"/>
                </a:lnTo>
                <a:lnTo>
                  <a:pt x="169276" y="286964"/>
                </a:lnTo>
                <a:lnTo>
                  <a:pt x="224810" y="274978"/>
                </a:lnTo>
                <a:lnTo>
                  <a:pt x="288200" y="233247"/>
                </a:lnTo>
                <a:lnTo>
                  <a:pt x="310711" y="211344"/>
                </a:lnTo>
                <a:lnTo>
                  <a:pt x="320944" y="192962"/>
                </a:lnTo>
                <a:lnTo>
                  <a:pt x="327692" y="157293"/>
                </a:lnTo>
                <a:lnTo>
                  <a:pt x="321567" y="111725"/>
                </a:lnTo>
                <a:lnTo>
                  <a:pt x="305972" y="68928"/>
                </a:lnTo>
                <a:lnTo>
                  <a:pt x="280708" y="32269"/>
                </a:lnTo>
                <a:lnTo>
                  <a:pt x="260816" y="23296"/>
                </a:lnTo>
                <a:lnTo>
                  <a:pt x="214720" y="1611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253098" y="3509912"/>
            <a:ext cx="494840" cy="360353"/>
            <a:chOff x="2253098" y="3509912"/>
            <a:chExt cx="494840" cy="360353"/>
          </a:xfrm>
        </p:grpSpPr>
        <p:sp>
          <p:nvSpPr>
            <p:cNvPr id="30" name="Freeform 29"/>
            <p:cNvSpPr/>
            <p:nvPr/>
          </p:nvSpPr>
          <p:spPr>
            <a:xfrm>
              <a:off x="2253098" y="3644323"/>
              <a:ext cx="105286" cy="9066"/>
            </a:xfrm>
            <a:custGeom>
              <a:avLst/>
              <a:gdLst/>
              <a:ahLst/>
              <a:cxnLst/>
              <a:rect l="0" t="0" r="0" b="0"/>
              <a:pathLst>
                <a:path w="105286" h="9066">
                  <a:moveTo>
                    <a:pt x="105285" y="9065"/>
                  </a:moveTo>
                  <a:lnTo>
                    <a:pt x="46668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39554" y="3509912"/>
              <a:ext cx="308384" cy="360353"/>
            </a:xfrm>
            <a:custGeom>
              <a:avLst/>
              <a:gdLst/>
              <a:ahLst/>
              <a:cxnLst/>
              <a:rect l="0" t="0" r="0" b="0"/>
              <a:pathLst>
                <a:path w="308384" h="360353">
                  <a:moveTo>
                    <a:pt x="76756" y="6606"/>
                  </a:moveTo>
                  <a:lnTo>
                    <a:pt x="34095" y="67479"/>
                  </a:lnTo>
                  <a:lnTo>
                    <a:pt x="27258" y="75264"/>
                  </a:lnTo>
                  <a:lnTo>
                    <a:pt x="23871" y="76944"/>
                  </a:lnTo>
                  <a:lnTo>
                    <a:pt x="22782" y="74555"/>
                  </a:lnTo>
                  <a:lnTo>
                    <a:pt x="23226" y="69453"/>
                  </a:lnTo>
                  <a:lnTo>
                    <a:pt x="29958" y="57545"/>
                  </a:lnTo>
                  <a:lnTo>
                    <a:pt x="61148" y="23929"/>
                  </a:lnTo>
                  <a:lnTo>
                    <a:pt x="79178" y="10016"/>
                  </a:lnTo>
                  <a:lnTo>
                    <a:pt x="102009" y="2272"/>
                  </a:lnTo>
                  <a:lnTo>
                    <a:pt x="126584" y="0"/>
                  </a:lnTo>
                  <a:lnTo>
                    <a:pt x="149205" y="2890"/>
                  </a:lnTo>
                  <a:lnTo>
                    <a:pt x="167838" y="11194"/>
                  </a:lnTo>
                  <a:lnTo>
                    <a:pt x="198863" y="35588"/>
                  </a:lnTo>
                  <a:lnTo>
                    <a:pt x="214842" y="61597"/>
                  </a:lnTo>
                  <a:lnTo>
                    <a:pt x="221396" y="102708"/>
                  </a:lnTo>
                  <a:lnTo>
                    <a:pt x="217748" y="151934"/>
                  </a:lnTo>
                  <a:lnTo>
                    <a:pt x="209259" y="203564"/>
                  </a:lnTo>
                  <a:lnTo>
                    <a:pt x="194740" y="256601"/>
                  </a:lnTo>
                  <a:lnTo>
                    <a:pt x="175925" y="288909"/>
                  </a:lnTo>
                  <a:lnTo>
                    <a:pt x="119437" y="343197"/>
                  </a:lnTo>
                  <a:lnTo>
                    <a:pt x="112229" y="350323"/>
                  </a:lnTo>
                  <a:lnTo>
                    <a:pt x="91742" y="358241"/>
                  </a:lnTo>
                  <a:lnTo>
                    <a:pt x="79728" y="360352"/>
                  </a:lnTo>
                  <a:lnTo>
                    <a:pt x="57020" y="356458"/>
                  </a:lnTo>
                  <a:lnTo>
                    <a:pt x="27625" y="341113"/>
                  </a:lnTo>
                  <a:lnTo>
                    <a:pt x="12806" y="327241"/>
                  </a:lnTo>
                  <a:lnTo>
                    <a:pt x="2321" y="309378"/>
                  </a:lnTo>
                  <a:lnTo>
                    <a:pt x="0" y="289740"/>
                  </a:lnTo>
                  <a:lnTo>
                    <a:pt x="4038" y="270483"/>
                  </a:lnTo>
                  <a:lnTo>
                    <a:pt x="13631" y="254126"/>
                  </a:lnTo>
                  <a:lnTo>
                    <a:pt x="28814" y="242177"/>
                  </a:lnTo>
                  <a:lnTo>
                    <a:pt x="67156" y="224974"/>
                  </a:lnTo>
                  <a:lnTo>
                    <a:pt x="87698" y="223761"/>
                  </a:lnTo>
                  <a:lnTo>
                    <a:pt x="122112" y="232775"/>
                  </a:lnTo>
                  <a:lnTo>
                    <a:pt x="155706" y="250263"/>
                  </a:lnTo>
                  <a:lnTo>
                    <a:pt x="204960" y="282884"/>
                  </a:lnTo>
                  <a:lnTo>
                    <a:pt x="264897" y="309912"/>
                  </a:lnTo>
                  <a:lnTo>
                    <a:pt x="308383" y="322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6123176" y="924665"/>
            <a:ext cx="0" cy="353757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4369326" y="2705823"/>
            <a:ext cx="353757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4443026" y="2442611"/>
            <a:ext cx="3327006" cy="389555"/>
            <a:chOff x="4443026" y="2442611"/>
            <a:chExt cx="3327006" cy="389555"/>
          </a:xfrm>
        </p:grpSpPr>
        <p:sp>
          <p:nvSpPr>
            <p:cNvPr id="35" name="Freeform 34"/>
            <p:cNvSpPr/>
            <p:nvPr/>
          </p:nvSpPr>
          <p:spPr>
            <a:xfrm>
              <a:off x="6401326" y="2611067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5468" y="16768"/>
                  </a:lnTo>
                  <a:lnTo>
                    <a:pt x="15843" y="34358"/>
                  </a:lnTo>
                  <a:lnTo>
                    <a:pt x="20027" y="79836"/>
                  </a:lnTo>
                  <a:lnTo>
                    <a:pt x="12588" y="139412"/>
                  </a:lnTo>
                  <a:lnTo>
                    <a:pt x="10274" y="1625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06653" y="263212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31585" y="0"/>
                  </a:moveTo>
                  <a:lnTo>
                    <a:pt x="14797" y="55045"/>
                  </a:lnTo>
                  <a:lnTo>
                    <a:pt x="11371" y="106453"/>
                  </a:lnTo>
                  <a:lnTo>
                    <a:pt x="7658" y="14150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75150" y="263212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23025" y="2653181"/>
              <a:ext cx="10095" cy="157928"/>
            </a:xfrm>
            <a:custGeom>
              <a:avLst/>
              <a:gdLst/>
              <a:ahLst/>
              <a:cxnLst/>
              <a:rect l="0" t="0" r="0" b="0"/>
              <a:pathLst>
                <a:path w="10095" h="157928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7956" y="140389"/>
                  </a:lnTo>
                  <a:lnTo>
                    <a:pt x="1009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59503" y="2632124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4939" y="16767"/>
                  </a:lnTo>
                  <a:lnTo>
                    <a:pt x="7040" y="68346"/>
                  </a:lnTo>
                  <a:lnTo>
                    <a:pt x="1158" y="131226"/>
                  </a:lnTo>
                  <a:lnTo>
                    <a:pt x="152" y="18774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11730" y="2642653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43233" y="263212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409" y="42692"/>
                  </a:lnTo>
                  <a:lnTo>
                    <a:pt x="975" y="10323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64207" y="262159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7937" y="42692"/>
                  </a:lnTo>
                  <a:lnTo>
                    <a:pt x="10334" y="10206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06238" y="262159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2253" y="1403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43026" y="2642653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10528" y="58616"/>
                  </a:lnTo>
                  <a:lnTo>
                    <a:pt x="9358" y="111620"/>
                  </a:lnTo>
                  <a:lnTo>
                    <a:pt x="2195" y="15397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32829" y="244261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4707" y="7409"/>
                  </a:lnTo>
                  <a:lnTo>
                    <a:pt x="51879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022300" y="2179399"/>
            <a:ext cx="157929" cy="1"/>
          </a:xfrm>
          <a:custGeom>
            <a:avLst/>
            <a:gdLst/>
            <a:ahLst/>
            <a:cxnLst/>
            <a:rect l="0" t="0" r="0" b="0"/>
            <a:pathLst>
              <a:path w="157929" h="1">
                <a:moveTo>
                  <a:pt x="157928" y="0"/>
                </a:moveTo>
                <a:lnTo>
                  <a:pt x="99311" y="0"/>
                </a:lnTo>
                <a:lnTo>
                  <a:pt x="4630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022300" y="188460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10528"/>
                </a:moveTo>
                <a:lnTo>
                  <a:pt x="130978" y="2195"/>
                </a:lnTo>
                <a:lnTo>
                  <a:pt x="79555" y="433"/>
                </a:lnTo>
                <a:lnTo>
                  <a:pt x="19734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6011772" y="1568746"/>
            <a:ext cx="200042" cy="1"/>
          </a:xfrm>
          <a:custGeom>
            <a:avLst/>
            <a:gdLst/>
            <a:ahLst/>
            <a:cxnLst/>
            <a:rect l="0" t="0" r="0" b="0"/>
            <a:pathLst>
              <a:path w="200042" h="1">
                <a:moveTo>
                  <a:pt x="200041" y="0"/>
                </a:moveTo>
                <a:lnTo>
                  <a:pt x="141424" y="0"/>
                </a:lnTo>
                <a:lnTo>
                  <a:pt x="87251" y="0"/>
                </a:lnTo>
                <a:lnTo>
                  <a:pt x="3460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6043357" y="1273948"/>
            <a:ext cx="210571" cy="21058"/>
          </a:xfrm>
          <a:custGeom>
            <a:avLst/>
            <a:gdLst/>
            <a:ahLst/>
            <a:cxnLst/>
            <a:rect l="0" t="0" r="0" b="0"/>
            <a:pathLst>
              <a:path w="210571" h="21058">
                <a:moveTo>
                  <a:pt x="210570" y="21057"/>
                </a:moveTo>
                <a:lnTo>
                  <a:pt x="153306" y="17937"/>
                </a:lnTo>
                <a:lnTo>
                  <a:pt x="103916" y="12724"/>
                </a:lnTo>
                <a:lnTo>
                  <a:pt x="46003" y="537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6032829" y="3034402"/>
            <a:ext cx="189514" cy="8334"/>
          </a:xfrm>
          <a:custGeom>
            <a:avLst/>
            <a:gdLst/>
            <a:ahLst/>
            <a:cxnLst/>
            <a:rect l="0" t="0" r="0" b="0"/>
            <a:pathLst>
              <a:path w="189514" h="8334">
                <a:moveTo>
                  <a:pt x="189513" y="8333"/>
                </a:moveTo>
                <a:lnTo>
                  <a:pt x="152035" y="0"/>
                </a:lnTo>
                <a:lnTo>
                  <a:pt x="117187" y="1575"/>
                </a:lnTo>
                <a:lnTo>
                  <a:pt x="54946" y="7443"/>
                </a:lnTo>
                <a:lnTo>
                  <a:pt x="0" y="83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6011772" y="3400704"/>
            <a:ext cx="164443" cy="28353"/>
          </a:xfrm>
          <a:custGeom>
            <a:avLst/>
            <a:gdLst/>
            <a:ahLst/>
            <a:cxnLst/>
            <a:rect l="0" t="0" r="0" b="0"/>
            <a:pathLst>
              <a:path w="164443" h="28353">
                <a:moveTo>
                  <a:pt x="164442" y="28352"/>
                </a:moveTo>
                <a:lnTo>
                  <a:pt x="141506" y="23252"/>
                </a:lnTo>
                <a:lnTo>
                  <a:pt x="83669" y="12941"/>
                </a:lnTo>
                <a:lnTo>
                  <a:pt x="33901" y="290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011772" y="3758673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21057"/>
                </a:moveTo>
                <a:lnTo>
                  <a:pt x="88782" y="21057"/>
                </a:lnTo>
                <a:lnTo>
                  <a:pt x="32185" y="960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5969658" y="4074528"/>
            <a:ext cx="231628" cy="273742"/>
            <a:chOff x="5969658" y="4074528"/>
            <a:chExt cx="231628" cy="273742"/>
          </a:xfrm>
        </p:grpSpPr>
        <p:sp>
          <p:nvSpPr>
            <p:cNvPr id="54" name="Freeform 53"/>
            <p:cNvSpPr/>
            <p:nvPr/>
          </p:nvSpPr>
          <p:spPr>
            <a:xfrm>
              <a:off x="6001243" y="407452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0897" y="21057"/>
                  </a:lnTo>
                  <a:lnTo>
                    <a:pt x="71180" y="9604"/>
                  </a:lnTo>
                  <a:lnTo>
                    <a:pt x="33959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69658" y="430615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42114"/>
                  </a:moveTo>
                  <a:lnTo>
                    <a:pt x="168177" y="24156"/>
                  </a:lnTo>
                  <a:lnTo>
                    <a:pt x="120670" y="15086"/>
                  </a:lnTo>
                  <a:lnTo>
                    <a:pt x="70719" y="10709"/>
                  </a:lnTo>
                  <a:lnTo>
                    <a:pt x="20684" y="24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5777084" y="2210984"/>
            <a:ext cx="124594" cy="111125"/>
          </a:xfrm>
          <a:custGeom>
            <a:avLst/>
            <a:gdLst/>
            <a:ahLst/>
            <a:cxnLst/>
            <a:rect l="0" t="0" r="0" b="0"/>
            <a:pathLst>
              <a:path w="124594" h="111125">
                <a:moveTo>
                  <a:pt x="55703" y="0"/>
                </a:moveTo>
                <a:lnTo>
                  <a:pt x="40062" y="17981"/>
                </a:lnTo>
                <a:lnTo>
                  <a:pt x="31984" y="34898"/>
                </a:lnTo>
                <a:lnTo>
                  <a:pt x="30733" y="54114"/>
                </a:lnTo>
                <a:lnTo>
                  <a:pt x="32038" y="64152"/>
                </a:lnTo>
                <a:lnTo>
                  <a:pt x="37587" y="70844"/>
                </a:lnTo>
                <a:lnTo>
                  <a:pt x="56230" y="78280"/>
                </a:lnTo>
                <a:lnTo>
                  <a:pt x="93034" y="76876"/>
                </a:lnTo>
                <a:lnTo>
                  <a:pt x="101647" y="71138"/>
                </a:lnTo>
                <a:lnTo>
                  <a:pt x="107389" y="62633"/>
                </a:lnTo>
                <a:lnTo>
                  <a:pt x="111218" y="52284"/>
                </a:lnTo>
                <a:lnTo>
                  <a:pt x="111430" y="43045"/>
                </a:lnTo>
                <a:lnTo>
                  <a:pt x="105427" y="26540"/>
                </a:lnTo>
                <a:lnTo>
                  <a:pt x="91841" y="14525"/>
                </a:lnTo>
                <a:lnTo>
                  <a:pt x="72934" y="6456"/>
                </a:lnTo>
                <a:lnTo>
                  <a:pt x="48934" y="2869"/>
                </a:lnTo>
                <a:lnTo>
                  <a:pt x="39492" y="5422"/>
                </a:lnTo>
                <a:lnTo>
                  <a:pt x="32027" y="10634"/>
                </a:lnTo>
                <a:lnTo>
                  <a:pt x="25881" y="17618"/>
                </a:lnTo>
                <a:lnTo>
                  <a:pt x="19052" y="37856"/>
                </a:lnTo>
                <a:lnTo>
                  <a:pt x="17231" y="49804"/>
                </a:lnTo>
                <a:lnTo>
                  <a:pt x="21447" y="69318"/>
                </a:lnTo>
                <a:lnTo>
                  <a:pt x="25847" y="77798"/>
                </a:lnTo>
                <a:lnTo>
                  <a:pt x="33459" y="83451"/>
                </a:lnTo>
                <a:lnTo>
                  <a:pt x="54396" y="89732"/>
                </a:lnTo>
                <a:lnTo>
                  <a:pt x="86901" y="87678"/>
                </a:lnTo>
                <a:lnTo>
                  <a:pt x="105054" y="79523"/>
                </a:lnTo>
                <a:lnTo>
                  <a:pt x="113170" y="74072"/>
                </a:lnTo>
                <a:lnTo>
                  <a:pt x="118581" y="65759"/>
                </a:lnTo>
                <a:lnTo>
                  <a:pt x="124593" y="44044"/>
                </a:lnTo>
                <a:lnTo>
                  <a:pt x="122687" y="34042"/>
                </a:lnTo>
                <a:lnTo>
                  <a:pt x="111210" y="16690"/>
                </a:lnTo>
                <a:lnTo>
                  <a:pt x="91292" y="7418"/>
                </a:lnTo>
                <a:lnTo>
                  <a:pt x="68011" y="4467"/>
                </a:lnTo>
                <a:lnTo>
                  <a:pt x="45965" y="7055"/>
                </a:lnTo>
                <a:lnTo>
                  <a:pt x="27589" y="15224"/>
                </a:lnTo>
                <a:lnTo>
                  <a:pt x="19413" y="20678"/>
                </a:lnTo>
                <a:lnTo>
                  <a:pt x="7209" y="36096"/>
                </a:lnTo>
                <a:lnTo>
                  <a:pt x="2317" y="45121"/>
                </a:lnTo>
                <a:lnTo>
                  <a:pt x="0" y="64508"/>
                </a:lnTo>
                <a:lnTo>
                  <a:pt x="1021" y="74591"/>
                </a:lnTo>
                <a:lnTo>
                  <a:pt x="5210" y="82482"/>
                </a:lnTo>
                <a:lnTo>
                  <a:pt x="19224" y="94371"/>
                </a:lnTo>
                <a:lnTo>
                  <a:pt x="52433" y="102051"/>
                </a:lnTo>
                <a:lnTo>
                  <a:pt x="72188" y="97609"/>
                </a:lnTo>
                <a:lnTo>
                  <a:pt x="80731" y="93149"/>
                </a:lnTo>
                <a:lnTo>
                  <a:pt x="93343" y="78834"/>
                </a:lnTo>
                <a:lnTo>
                  <a:pt x="98344" y="70103"/>
                </a:lnTo>
                <a:lnTo>
                  <a:pt x="100781" y="51044"/>
                </a:lnTo>
                <a:lnTo>
                  <a:pt x="96795" y="32045"/>
                </a:lnTo>
                <a:lnTo>
                  <a:pt x="87224" y="15802"/>
                </a:lnTo>
                <a:lnTo>
                  <a:pt x="80227" y="11705"/>
                </a:lnTo>
                <a:lnTo>
                  <a:pt x="63093" y="10271"/>
                </a:lnTo>
                <a:lnTo>
                  <a:pt x="46900" y="16653"/>
                </a:lnTo>
                <a:lnTo>
                  <a:pt x="39306" y="21631"/>
                </a:lnTo>
                <a:lnTo>
                  <a:pt x="27748" y="36520"/>
                </a:lnTo>
                <a:lnTo>
                  <a:pt x="23029" y="45404"/>
                </a:lnTo>
                <a:lnTo>
                  <a:pt x="20904" y="64633"/>
                </a:lnTo>
                <a:lnTo>
                  <a:pt x="25030" y="83708"/>
                </a:lnTo>
                <a:lnTo>
                  <a:pt x="34662" y="99985"/>
                </a:lnTo>
                <a:lnTo>
                  <a:pt x="42846" y="105261"/>
                </a:lnTo>
                <a:lnTo>
                  <a:pt x="64416" y="111124"/>
                </a:lnTo>
                <a:lnTo>
                  <a:pt x="86482" y="107490"/>
                </a:lnTo>
                <a:lnTo>
                  <a:pt x="97279" y="103246"/>
                </a:lnTo>
                <a:lnTo>
                  <a:pt x="112396" y="89171"/>
                </a:lnTo>
                <a:lnTo>
                  <a:pt x="118065" y="80504"/>
                </a:lnTo>
                <a:lnTo>
                  <a:pt x="121244" y="61516"/>
                </a:lnTo>
                <a:lnTo>
                  <a:pt x="117588" y="41379"/>
                </a:lnTo>
                <a:lnTo>
                  <a:pt x="108164" y="20730"/>
                </a:lnTo>
                <a:lnTo>
                  <a:pt x="100036" y="13820"/>
                </a:lnTo>
                <a:lnTo>
                  <a:pt x="78526" y="6142"/>
                </a:lnTo>
                <a:lnTo>
                  <a:pt x="45698" y="7409"/>
                </a:lnTo>
                <a:lnTo>
                  <a:pt x="27470" y="15381"/>
                </a:lnTo>
                <a:lnTo>
                  <a:pt x="19334" y="20783"/>
                </a:lnTo>
                <a:lnTo>
                  <a:pt x="13909" y="29063"/>
                </a:lnTo>
                <a:lnTo>
                  <a:pt x="7883" y="50741"/>
                </a:lnTo>
                <a:lnTo>
                  <a:pt x="8615" y="60734"/>
                </a:lnTo>
                <a:lnTo>
                  <a:pt x="15668" y="78076"/>
                </a:lnTo>
                <a:lnTo>
                  <a:pt x="21994" y="82466"/>
                </a:lnTo>
                <a:lnTo>
                  <a:pt x="38382" y="84225"/>
                </a:lnTo>
                <a:lnTo>
                  <a:pt x="67338" y="78638"/>
                </a:lnTo>
                <a:lnTo>
                  <a:pt x="72819" y="72312"/>
                </a:lnTo>
                <a:lnTo>
                  <a:pt x="75302" y="63416"/>
                </a:lnTo>
                <a:lnTo>
                  <a:pt x="75788" y="52806"/>
                </a:lnTo>
                <a:lnTo>
                  <a:pt x="72603" y="46902"/>
                </a:lnTo>
                <a:lnTo>
                  <a:pt x="66970" y="44136"/>
                </a:lnTo>
                <a:lnTo>
                  <a:pt x="59705" y="43462"/>
                </a:lnTo>
                <a:lnTo>
                  <a:pt x="45393" y="48952"/>
                </a:lnTo>
                <a:lnTo>
                  <a:pt x="38302" y="53692"/>
                </a:lnTo>
                <a:lnTo>
                  <a:pt x="35913" y="59191"/>
                </a:lnTo>
                <a:lnTo>
                  <a:pt x="36661" y="65197"/>
                </a:lnTo>
                <a:lnTo>
                  <a:pt x="39499" y="71541"/>
                </a:lnTo>
                <a:lnTo>
                  <a:pt x="43731" y="73430"/>
                </a:lnTo>
                <a:lnTo>
                  <a:pt x="48891" y="72350"/>
                </a:lnTo>
                <a:lnTo>
                  <a:pt x="54671" y="69290"/>
                </a:lnTo>
                <a:lnTo>
                  <a:pt x="56185" y="67251"/>
                </a:lnTo>
                <a:lnTo>
                  <a:pt x="54854" y="65891"/>
                </a:lnTo>
                <a:lnTo>
                  <a:pt x="45175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6043031" y="2647361"/>
            <a:ext cx="138853" cy="133850"/>
          </a:xfrm>
          <a:custGeom>
            <a:avLst/>
            <a:gdLst/>
            <a:ahLst/>
            <a:cxnLst/>
            <a:rect l="0" t="0" r="0" b="0"/>
            <a:pathLst>
              <a:path w="138853" h="133850">
                <a:moveTo>
                  <a:pt x="74026" y="26877"/>
                </a:moveTo>
                <a:lnTo>
                  <a:pt x="30063" y="47120"/>
                </a:lnTo>
                <a:lnTo>
                  <a:pt x="5368" y="66280"/>
                </a:lnTo>
                <a:lnTo>
                  <a:pt x="1348" y="74203"/>
                </a:lnTo>
                <a:lnTo>
                  <a:pt x="0" y="92364"/>
                </a:lnTo>
                <a:lnTo>
                  <a:pt x="6421" y="109015"/>
                </a:lnTo>
                <a:lnTo>
                  <a:pt x="11408" y="116731"/>
                </a:lnTo>
                <a:lnTo>
                  <a:pt x="19412" y="121874"/>
                </a:lnTo>
                <a:lnTo>
                  <a:pt x="40785" y="127590"/>
                </a:lnTo>
                <a:lnTo>
                  <a:pt x="73535" y="125218"/>
                </a:lnTo>
                <a:lnTo>
                  <a:pt x="91745" y="116987"/>
                </a:lnTo>
                <a:lnTo>
                  <a:pt x="99877" y="111517"/>
                </a:lnTo>
                <a:lnTo>
                  <a:pt x="112031" y="96080"/>
                </a:lnTo>
                <a:lnTo>
                  <a:pt x="120163" y="76351"/>
                </a:lnTo>
                <a:lnTo>
                  <a:pt x="123777" y="51985"/>
                </a:lnTo>
                <a:lnTo>
                  <a:pt x="119144" y="31797"/>
                </a:lnTo>
                <a:lnTo>
                  <a:pt x="114633" y="23138"/>
                </a:lnTo>
                <a:lnTo>
                  <a:pt x="106947" y="17365"/>
                </a:lnTo>
                <a:lnTo>
                  <a:pt x="85928" y="10951"/>
                </a:lnTo>
                <a:lnTo>
                  <a:pt x="53376" y="12930"/>
                </a:lnTo>
                <a:lnTo>
                  <a:pt x="35213" y="21068"/>
                </a:lnTo>
                <a:lnTo>
                  <a:pt x="27093" y="26514"/>
                </a:lnTo>
                <a:lnTo>
                  <a:pt x="14953" y="41923"/>
                </a:lnTo>
                <a:lnTo>
                  <a:pt x="10077" y="50946"/>
                </a:lnTo>
                <a:lnTo>
                  <a:pt x="7779" y="70329"/>
                </a:lnTo>
                <a:lnTo>
                  <a:pt x="8805" y="80412"/>
                </a:lnTo>
                <a:lnTo>
                  <a:pt x="19302" y="97853"/>
                </a:lnTo>
                <a:lnTo>
                  <a:pt x="27015" y="105780"/>
                </a:lnTo>
                <a:lnTo>
                  <a:pt x="48063" y="114588"/>
                </a:lnTo>
                <a:lnTo>
                  <a:pt x="60227" y="116936"/>
                </a:lnTo>
                <a:lnTo>
                  <a:pt x="83101" y="113307"/>
                </a:lnTo>
                <a:lnTo>
                  <a:pt x="112589" y="98109"/>
                </a:lnTo>
                <a:lnTo>
                  <a:pt x="127430" y="84272"/>
                </a:lnTo>
                <a:lnTo>
                  <a:pt x="137925" y="66424"/>
                </a:lnTo>
                <a:lnTo>
                  <a:pt x="138852" y="56751"/>
                </a:lnTo>
                <a:lnTo>
                  <a:pt x="133643" y="36645"/>
                </a:lnTo>
                <a:lnTo>
                  <a:pt x="117556" y="11184"/>
                </a:lnTo>
                <a:lnTo>
                  <a:pt x="98442" y="2355"/>
                </a:lnTo>
                <a:lnTo>
                  <a:pt x="86794" y="0"/>
                </a:lnTo>
                <a:lnTo>
                  <a:pt x="76689" y="770"/>
                </a:lnTo>
                <a:lnTo>
                  <a:pt x="30645" y="19424"/>
                </a:lnTo>
                <a:lnTo>
                  <a:pt x="16531" y="32923"/>
                </a:lnTo>
                <a:lnTo>
                  <a:pt x="11130" y="41436"/>
                </a:lnTo>
                <a:lnTo>
                  <a:pt x="3527" y="75774"/>
                </a:lnTo>
                <a:lnTo>
                  <a:pt x="6864" y="109995"/>
                </a:lnTo>
                <a:lnTo>
                  <a:pt x="11704" y="118554"/>
                </a:lnTo>
                <a:lnTo>
                  <a:pt x="26440" y="131183"/>
                </a:lnTo>
                <a:lnTo>
                  <a:pt x="35283" y="133849"/>
                </a:lnTo>
                <a:lnTo>
                  <a:pt x="54467" y="133692"/>
                </a:lnTo>
                <a:lnTo>
                  <a:pt x="84998" y="121437"/>
                </a:lnTo>
                <a:lnTo>
                  <a:pt x="133110" y="82704"/>
                </a:lnTo>
                <a:lnTo>
                  <a:pt x="136812" y="74623"/>
                </a:lnTo>
                <a:lnTo>
                  <a:pt x="137806" y="56286"/>
                </a:lnTo>
                <a:lnTo>
                  <a:pt x="134093" y="48823"/>
                </a:lnTo>
                <a:lnTo>
                  <a:pt x="120610" y="37411"/>
                </a:lnTo>
                <a:lnTo>
                  <a:pt x="112101" y="35069"/>
                </a:lnTo>
                <a:lnTo>
                  <a:pt x="93288" y="35587"/>
                </a:lnTo>
                <a:lnTo>
                  <a:pt x="76348" y="42836"/>
                </a:lnTo>
                <a:lnTo>
                  <a:pt x="46408" y="66554"/>
                </a:lnTo>
                <a:lnTo>
                  <a:pt x="42746" y="74386"/>
                </a:lnTo>
                <a:lnTo>
                  <a:pt x="41796" y="92446"/>
                </a:lnTo>
                <a:lnTo>
                  <a:pt x="45521" y="99835"/>
                </a:lnTo>
                <a:lnTo>
                  <a:pt x="59017" y="111165"/>
                </a:lnTo>
                <a:lnTo>
                  <a:pt x="65190" y="111145"/>
                </a:lnTo>
                <a:lnTo>
                  <a:pt x="70475" y="107622"/>
                </a:lnTo>
                <a:lnTo>
                  <a:pt x="75168" y="101764"/>
                </a:lnTo>
                <a:lnTo>
                  <a:pt x="74787" y="96689"/>
                </a:lnTo>
                <a:lnTo>
                  <a:pt x="71024" y="92136"/>
                </a:lnTo>
                <a:lnTo>
                  <a:pt x="65006" y="87930"/>
                </a:lnTo>
                <a:lnTo>
                  <a:pt x="63333" y="87466"/>
                </a:lnTo>
                <a:lnTo>
                  <a:pt x="67714" y="93190"/>
                </a:lnTo>
                <a:lnTo>
                  <a:pt x="67478" y="93312"/>
                </a:lnTo>
                <a:lnTo>
                  <a:pt x="60977" y="87209"/>
                </a:lnTo>
                <a:lnTo>
                  <a:pt x="58308" y="85816"/>
                </a:lnTo>
                <a:lnTo>
                  <a:pt x="56529" y="86057"/>
                </a:lnTo>
                <a:lnTo>
                  <a:pt x="52969" y="9004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>
            <a:off x="5158963" y="1316062"/>
            <a:ext cx="1905659" cy="2779523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Freeform 59"/>
          <p:cNvSpPr/>
          <p:nvPr/>
        </p:nvSpPr>
        <p:spPr>
          <a:xfrm>
            <a:off x="6459660" y="3289584"/>
            <a:ext cx="123786" cy="102964"/>
          </a:xfrm>
          <a:custGeom>
            <a:avLst/>
            <a:gdLst/>
            <a:ahLst/>
            <a:cxnLst/>
            <a:rect l="0" t="0" r="0" b="0"/>
            <a:pathLst>
              <a:path w="123786" h="102964">
                <a:moveTo>
                  <a:pt x="57480" y="26892"/>
                </a:moveTo>
                <a:lnTo>
                  <a:pt x="13517" y="41546"/>
                </a:lnTo>
                <a:lnTo>
                  <a:pt x="7115" y="48360"/>
                </a:lnTo>
                <a:lnTo>
                  <a:pt x="0" y="68409"/>
                </a:lnTo>
                <a:lnTo>
                  <a:pt x="2783" y="75627"/>
                </a:lnTo>
                <a:lnTo>
                  <a:pt x="9317" y="80439"/>
                </a:lnTo>
                <a:lnTo>
                  <a:pt x="18352" y="83647"/>
                </a:lnTo>
                <a:lnTo>
                  <a:pt x="37750" y="84092"/>
                </a:lnTo>
                <a:lnTo>
                  <a:pt x="56900" y="79220"/>
                </a:lnTo>
                <a:lnTo>
                  <a:pt x="88258" y="57029"/>
                </a:lnTo>
                <a:lnTo>
                  <a:pt x="95546" y="50493"/>
                </a:lnTo>
                <a:lnTo>
                  <a:pt x="99235" y="42626"/>
                </a:lnTo>
                <a:lnTo>
                  <a:pt x="100214" y="24527"/>
                </a:lnTo>
                <a:lnTo>
                  <a:pt x="96497" y="17126"/>
                </a:lnTo>
                <a:lnTo>
                  <a:pt x="83010" y="5784"/>
                </a:lnTo>
                <a:lnTo>
                  <a:pt x="74500" y="3462"/>
                </a:lnTo>
                <a:lnTo>
                  <a:pt x="55686" y="4001"/>
                </a:lnTo>
                <a:lnTo>
                  <a:pt x="38744" y="11259"/>
                </a:lnTo>
                <a:lnTo>
                  <a:pt x="30951" y="16470"/>
                </a:lnTo>
                <a:lnTo>
                  <a:pt x="25756" y="24623"/>
                </a:lnTo>
                <a:lnTo>
                  <a:pt x="19984" y="46161"/>
                </a:lnTo>
                <a:lnTo>
                  <a:pt x="23657" y="68212"/>
                </a:lnTo>
                <a:lnTo>
                  <a:pt x="27912" y="79005"/>
                </a:lnTo>
                <a:lnTo>
                  <a:pt x="41999" y="94117"/>
                </a:lnTo>
                <a:lnTo>
                  <a:pt x="50668" y="99785"/>
                </a:lnTo>
                <a:lnTo>
                  <a:pt x="69660" y="102963"/>
                </a:lnTo>
                <a:lnTo>
                  <a:pt x="79638" y="102173"/>
                </a:lnTo>
                <a:lnTo>
                  <a:pt x="96963" y="95055"/>
                </a:lnTo>
                <a:lnTo>
                  <a:pt x="104859" y="89882"/>
                </a:lnTo>
                <a:lnTo>
                  <a:pt x="116752" y="74775"/>
                </a:lnTo>
                <a:lnTo>
                  <a:pt x="121561" y="65833"/>
                </a:lnTo>
                <a:lnTo>
                  <a:pt x="123785" y="46539"/>
                </a:lnTo>
                <a:lnTo>
                  <a:pt x="119704" y="27435"/>
                </a:lnTo>
                <a:lnTo>
                  <a:pt x="110091" y="11146"/>
                </a:lnTo>
                <a:lnTo>
                  <a:pt x="101913" y="5866"/>
                </a:lnTo>
                <a:lnTo>
                  <a:pt x="80347" y="0"/>
                </a:lnTo>
                <a:lnTo>
                  <a:pt x="58284" y="3632"/>
                </a:lnTo>
                <a:lnTo>
                  <a:pt x="47488" y="7875"/>
                </a:lnTo>
                <a:lnTo>
                  <a:pt x="32372" y="21950"/>
                </a:lnTo>
                <a:lnTo>
                  <a:pt x="26703" y="30616"/>
                </a:lnTo>
                <a:lnTo>
                  <a:pt x="23524" y="49604"/>
                </a:lnTo>
                <a:lnTo>
                  <a:pt x="24314" y="59581"/>
                </a:lnTo>
                <a:lnTo>
                  <a:pt x="31431" y="76906"/>
                </a:lnTo>
                <a:lnTo>
                  <a:pt x="36605" y="84801"/>
                </a:lnTo>
                <a:lnTo>
                  <a:pt x="51711" y="96693"/>
                </a:lnTo>
                <a:lnTo>
                  <a:pt x="60653" y="101502"/>
                </a:lnTo>
                <a:lnTo>
                  <a:pt x="68954" y="102369"/>
                </a:lnTo>
                <a:lnTo>
                  <a:pt x="84416" y="97092"/>
                </a:lnTo>
                <a:lnTo>
                  <a:pt x="106275" y="75378"/>
                </a:lnTo>
                <a:lnTo>
                  <a:pt x="108727" y="66235"/>
                </a:lnTo>
                <a:lnTo>
                  <a:pt x="105212" y="46718"/>
                </a:lnTo>
                <a:lnTo>
                  <a:pt x="99830" y="38939"/>
                </a:lnTo>
                <a:lnTo>
                  <a:pt x="84491" y="27177"/>
                </a:lnTo>
                <a:lnTo>
                  <a:pt x="62855" y="24289"/>
                </a:lnTo>
                <a:lnTo>
                  <a:pt x="50535" y="25157"/>
                </a:lnTo>
                <a:lnTo>
                  <a:pt x="43491" y="30414"/>
                </a:lnTo>
                <a:lnTo>
                  <a:pt x="39966" y="38599"/>
                </a:lnTo>
                <a:lnTo>
                  <a:pt x="38785" y="48735"/>
                </a:lnTo>
                <a:lnTo>
                  <a:pt x="41507" y="56662"/>
                </a:lnTo>
                <a:lnTo>
                  <a:pt x="53890" y="68589"/>
                </a:lnTo>
                <a:lnTo>
                  <a:pt x="57426" y="68728"/>
                </a:lnTo>
                <a:lnTo>
                  <a:pt x="58614" y="65311"/>
                </a:lnTo>
                <a:lnTo>
                  <a:pt x="57480" y="4794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2014-04-16T16:25:49Z</dcterms:created>
  <dcterms:modified xsi:type="dcterms:W3CDTF">2014-04-16T16:26:12Z</dcterms:modified>
</cp:coreProperties>
</file>